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C7F1"/>
    <a:srgbClr val="83548F"/>
    <a:srgbClr val="CD69D9"/>
    <a:srgbClr val="D70B1D"/>
    <a:srgbClr val="DF6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7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7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57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202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0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34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744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352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0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8720" y="3123908"/>
            <a:ext cx="98145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rgbClr val="4EC7F1"/>
                </a:solidFill>
                <a:latin typeface="Calibri" panose="020F0502020204030204" pitchFamily="34" charset="0"/>
              </a:rPr>
              <a:t>Session 101:</a:t>
            </a: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Customer Effort vs. Customer Delight </a:t>
            </a: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Find The Ultimate Balance!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Speaker Name, </a:t>
            </a:r>
            <a:r>
              <a:rPr lang="en-US" b="1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Title of Speaker,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Company Name goes here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6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48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MI 2020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3D6E"/>
      </a:accent1>
      <a:accent2>
        <a:srgbClr val="3C7ABE"/>
      </a:accent2>
      <a:accent3>
        <a:srgbClr val="4DC8EF"/>
      </a:accent3>
      <a:accent4>
        <a:srgbClr val="45C1C2"/>
      </a:accent4>
      <a:accent5>
        <a:srgbClr val="E11A8F"/>
      </a:accent5>
      <a:accent6>
        <a:srgbClr val="FAD634"/>
      </a:accent6>
      <a:hlink>
        <a:srgbClr val="3C7ABE"/>
      </a:hlink>
      <a:folHlink>
        <a:srgbClr val="45C1C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25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 Shaughnessy</dc:creator>
  <cp:lastModifiedBy>Shaughnessy, Marty</cp:lastModifiedBy>
  <cp:revision>22</cp:revision>
  <dcterms:created xsi:type="dcterms:W3CDTF">2015-06-12T15:08:30Z</dcterms:created>
  <dcterms:modified xsi:type="dcterms:W3CDTF">2020-08-18T12:45:33Z</dcterms:modified>
</cp:coreProperties>
</file>