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486B9A30-4AAA-8246-ABEA-B57448A90D1F}">
          <p14:sldIdLst>
            <p14:sldId id="256"/>
          </p14:sldIdLst>
        </p14:section>
        <p14:section name="Speakers" id="{F19CE6C1-EEE1-A34B-99B6-4A85E093E8AF}">
          <p14:sldIdLst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C7F1"/>
    <a:srgbClr val="83548F"/>
    <a:srgbClr val="CD69D9"/>
    <a:srgbClr val="D70B1D"/>
    <a:srgbClr val="DF6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AB470-17EA-498A-8853-1DBC50A12316}" v="7" dt="2022-10-17T15:21:45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35A6-0970-48D3-84E7-CA86B0FB7947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1855D-A7C0-4B47-9CCE-FED31D394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3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FF4447-A122-5E48-46A7-C19EA9CE1805}"/>
              </a:ext>
            </a:extLst>
          </p:cNvPr>
          <p:cNvSpPr/>
          <p:nvPr userDrawn="1"/>
        </p:nvSpPr>
        <p:spPr>
          <a:xfrm>
            <a:off x="0" y="0"/>
            <a:ext cx="12192000" cy="6303146"/>
          </a:xfrm>
          <a:prstGeom prst="rect">
            <a:avLst/>
          </a:prstGeom>
          <a:gradFill>
            <a:gsLst>
              <a:gs pos="50000">
                <a:schemeClr val="accent4"/>
              </a:gs>
              <a:gs pos="8000">
                <a:schemeClr val="accent5"/>
              </a:gs>
              <a:gs pos="92000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575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24" y="280455"/>
            <a:ext cx="11426175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30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092205"/>
            <a:ext cx="11426175" cy="465257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C37EB6-337A-547B-E65B-BE9970F2FA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22" y="6354675"/>
            <a:ext cx="1804677" cy="44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02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08193B-E2CE-6B31-7A03-CCC8C3E08330}"/>
              </a:ext>
            </a:extLst>
          </p:cNvPr>
          <p:cNvSpPr/>
          <p:nvPr userDrawn="1"/>
        </p:nvSpPr>
        <p:spPr>
          <a:xfrm>
            <a:off x="0" y="6303146"/>
            <a:ext cx="12192000" cy="5548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75BAB73-27A0-9E90-A984-0E80243AD232}"/>
              </a:ext>
            </a:extLst>
          </p:cNvPr>
          <p:cNvSpPr txBox="1">
            <a:spLocks/>
          </p:cNvSpPr>
          <p:nvPr userDrawn="1"/>
        </p:nvSpPr>
        <p:spPr>
          <a:xfrm>
            <a:off x="1987826" y="6424382"/>
            <a:ext cx="9972878" cy="33371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bg1"/>
                </a:solidFill>
                <a:latin typeface="Arial Regular"/>
                <a:ea typeface="+mj-ea"/>
                <a:cs typeface="+mj-cs"/>
              </a:defRPr>
            </a:lvl1pPr>
          </a:lstStyle>
          <a:p>
            <a:pPr marL="0" marR="0" lvl="0" indent="0" algn="r" defTabSz="68574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0" baseline="0" dirty="0">
                <a:solidFill>
                  <a:schemeClr val="bg1"/>
                </a:solidFill>
                <a:latin typeface="Arial" panose="020B0604020202020204" pitchFamily="34" charset="0"/>
              </a:rPr>
              <a:t>#CCExpo</a:t>
            </a:r>
          </a:p>
        </p:txBody>
      </p:sp>
    </p:spTree>
    <p:extLst>
      <p:ext uri="{BB962C8B-B14F-4D97-AF65-F5344CB8AC3E}">
        <p14:creationId xmlns:p14="http://schemas.microsoft.com/office/powerpoint/2010/main" val="41300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04E34F-32D7-7787-00E0-F9880D58A1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741" b="9741"/>
          <a:stretch/>
        </p:blipFill>
        <p:spPr>
          <a:xfrm>
            <a:off x="110067" y="6392492"/>
            <a:ext cx="1268456" cy="3695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596561-2B01-E513-6361-7EDD2F7A464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534" y="-25401"/>
            <a:ext cx="6324600" cy="6324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7A00291-F12C-DE23-8AA2-B0B956D9738B}"/>
              </a:ext>
            </a:extLst>
          </p:cNvPr>
          <p:cNvSpPr txBox="1">
            <a:spLocks/>
          </p:cNvSpPr>
          <p:nvPr/>
        </p:nvSpPr>
        <p:spPr>
          <a:xfrm>
            <a:off x="1378524" y="3048000"/>
            <a:ext cx="7393577" cy="762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Sample Title Page Here </a:t>
            </a:r>
            <a:endParaRPr lang="en-US" sz="5000" b="1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BDE51-E282-E75E-5346-30C675398BDF}"/>
              </a:ext>
            </a:extLst>
          </p:cNvPr>
          <p:cNvSpPr txBox="1">
            <a:spLocks/>
          </p:cNvSpPr>
          <p:nvPr/>
        </p:nvSpPr>
        <p:spPr>
          <a:xfrm>
            <a:off x="1378523" y="4002377"/>
            <a:ext cx="7393577" cy="762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Sample Subhead Title Here (if needed)</a:t>
            </a:r>
            <a:endParaRPr lang="en-US" sz="30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ack and white business card&#10;&#10;Description automatically generated">
            <a:extLst>
              <a:ext uri="{FF2B5EF4-FFF2-40B4-BE49-F238E27FC236}">
                <a16:creationId xmlns:a16="http://schemas.microsoft.com/office/drawing/2014/main" id="{7A4A03E4-2081-5A1B-0755-839D2F73E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66" y="325484"/>
            <a:ext cx="4067264" cy="172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6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76B6298-13FB-16AA-A554-275BF9750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1E398F-9E5D-5921-7779-C2ADCFA20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Subhead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i="0" dirty="0">
                <a:effectLst/>
                <a:cs typeface="Arial" panose="020B0604020202020204" pitchFamily="34" charset="0"/>
              </a:rPr>
              <a:t>Lorem ipsum dolor sit amet, consectetur adipiscing elit, sed do eiusmod tempor incididunt ut labore et dolore magna aliqua. </a:t>
            </a:r>
            <a:endParaRPr lang="en-US" sz="1600" dirty="0">
              <a:cs typeface="Arial" panose="020B0604020202020204" pitchFamily="34" charset="0"/>
            </a:endParaRPr>
          </a:p>
          <a:p>
            <a:r>
              <a:rPr lang="en-US" sz="1600" dirty="0">
                <a:cs typeface="Arial" panose="020B0604020202020204" pitchFamily="34" charset="0"/>
              </a:rPr>
              <a:t>Bullet Point</a:t>
            </a:r>
          </a:p>
          <a:p>
            <a:r>
              <a:rPr lang="en-US" sz="1600" dirty="0">
                <a:cs typeface="Arial" panose="020B0604020202020204" pitchFamily="34" charset="0"/>
              </a:rPr>
              <a:t>Bullet Point</a:t>
            </a:r>
            <a:endParaRPr lang="en-US" sz="16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7056C7-E131-BD03-B96B-BAE7E18DACAB}"/>
              </a:ext>
            </a:extLst>
          </p:cNvPr>
          <p:cNvCxnSpPr>
            <a:cxnSpLocks/>
          </p:cNvCxnSpPr>
          <p:nvPr/>
        </p:nvCxnSpPr>
        <p:spPr>
          <a:xfrm>
            <a:off x="381000" y="762000"/>
            <a:ext cx="11430000" cy="0"/>
          </a:xfrm>
          <a:prstGeom prst="line">
            <a:avLst/>
          </a:prstGeom>
          <a:ln w="50800">
            <a:gradFill>
              <a:gsLst>
                <a:gs pos="0">
                  <a:schemeClr val="accent5"/>
                </a:gs>
                <a:gs pos="50000">
                  <a:schemeClr val="accent4"/>
                </a:gs>
                <a:gs pos="100000">
                  <a:schemeClr val="accent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01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61D12-1EC7-2EED-A889-ED4E12083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24" y="280455"/>
            <a:ext cx="11426175" cy="830997"/>
          </a:xfrm>
        </p:spPr>
        <p:txBody>
          <a:bodyPr/>
          <a:lstStyle/>
          <a:p>
            <a:r>
              <a:rPr lang="en-US" dirty="0"/>
              <a:t>Session Title</a:t>
            </a:r>
            <a:br>
              <a:rPr lang="en-US" dirty="0"/>
            </a:br>
            <a:r>
              <a:rPr lang="en-US" dirty="0"/>
              <a:t>Session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574741-6EB4-6B03-156F-A00A2690D9E2}"/>
              </a:ext>
            </a:extLst>
          </p:cNvPr>
          <p:cNvSpPr txBox="1"/>
          <p:nvPr/>
        </p:nvSpPr>
        <p:spPr>
          <a:xfrm>
            <a:off x="5575208" y="3886200"/>
            <a:ext cx="388062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0A5DE1-9F27-C53C-8C5B-50ED5C3815B4}"/>
              </a:ext>
            </a:extLst>
          </p:cNvPr>
          <p:cNvSpPr/>
          <p:nvPr/>
        </p:nvSpPr>
        <p:spPr>
          <a:xfrm>
            <a:off x="1676401" y="1983914"/>
            <a:ext cx="3487615" cy="349977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531BB-3B6C-1DEB-5657-4F290E4F8A39}"/>
              </a:ext>
            </a:extLst>
          </p:cNvPr>
          <p:cNvSpPr txBox="1"/>
          <p:nvPr/>
        </p:nvSpPr>
        <p:spPr>
          <a:xfrm>
            <a:off x="5575208" y="3386984"/>
            <a:ext cx="3880624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A56E18-3A12-2D3F-1BB1-C3892D08D2FB}"/>
              </a:ext>
            </a:extLst>
          </p:cNvPr>
          <p:cNvCxnSpPr>
            <a:cxnSpLocks/>
          </p:cNvCxnSpPr>
          <p:nvPr/>
        </p:nvCxnSpPr>
        <p:spPr>
          <a:xfrm>
            <a:off x="381000" y="1295400"/>
            <a:ext cx="11430000" cy="0"/>
          </a:xfrm>
          <a:prstGeom prst="line">
            <a:avLst/>
          </a:prstGeom>
          <a:ln w="50800">
            <a:gradFill>
              <a:gsLst>
                <a:gs pos="0">
                  <a:schemeClr val="accent5"/>
                </a:gs>
                <a:gs pos="50000">
                  <a:schemeClr val="accent4"/>
                </a:gs>
                <a:gs pos="100000">
                  <a:schemeClr val="accent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22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574741-6EB4-6B03-156F-A00A2690D9E2}"/>
              </a:ext>
            </a:extLst>
          </p:cNvPr>
          <p:cNvSpPr txBox="1"/>
          <p:nvPr/>
        </p:nvSpPr>
        <p:spPr>
          <a:xfrm>
            <a:off x="1841407" y="5193295"/>
            <a:ext cx="388062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531BB-3B6C-1DEB-5657-4F290E4F8A39}"/>
              </a:ext>
            </a:extLst>
          </p:cNvPr>
          <p:cNvSpPr txBox="1"/>
          <p:nvPr/>
        </p:nvSpPr>
        <p:spPr>
          <a:xfrm>
            <a:off x="1841407" y="4761815"/>
            <a:ext cx="38806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477893A-DDA5-4E85-A540-20BA75B293A9}"/>
              </a:ext>
            </a:extLst>
          </p:cNvPr>
          <p:cNvSpPr/>
          <p:nvPr/>
        </p:nvSpPr>
        <p:spPr>
          <a:xfrm>
            <a:off x="1841407" y="1956037"/>
            <a:ext cx="2509463" cy="25182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0A33428-4625-3005-D05F-B670E92C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24" y="280455"/>
            <a:ext cx="11426175" cy="830997"/>
          </a:xfrm>
        </p:spPr>
        <p:txBody>
          <a:bodyPr/>
          <a:lstStyle/>
          <a:p>
            <a:r>
              <a:rPr lang="en-US" dirty="0"/>
              <a:t>Session Title</a:t>
            </a:r>
            <a:br>
              <a:rPr lang="en-US" dirty="0"/>
            </a:br>
            <a:r>
              <a:rPr lang="en-US" dirty="0"/>
              <a:t>Session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DBF7BF-2085-759A-3FB5-32AB5BAC8BD3}"/>
              </a:ext>
            </a:extLst>
          </p:cNvPr>
          <p:cNvCxnSpPr>
            <a:cxnSpLocks/>
          </p:cNvCxnSpPr>
          <p:nvPr/>
        </p:nvCxnSpPr>
        <p:spPr>
          <a:xfrm>
            <a:off x="381000" y="1295400"/>
            <a:ext cx="11430000" cy="0"/>
          </a:xfrm>
          <a:prstGeom prst="line">
            <a:avLst/>
          </a:prstGeom>
          <a:ln w="50800">
            <a:gradFill>
              <a:gsLst>
                <a:gs pos="0">
                  <a:schemeClr val="accent5"/>
                </a:gs>
                <a:gs pos="50000">
                  <a:schemeClr val="accent4"/>
                </a:gs>
                <a:gs pos="100000">
                  <a:schemeClr val="accent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7E8E415-C833-17DB-3503-1BA5459DBEA7}"/>
              </a:ext>
            </a:extLst>
          </p:cNvPr>
          <p:cNvSpPr txBox="1"/>
          <p:nvPr/>
        </p:nvSpPr>
        <p:spPr>
          <a:xfrm>
            <a:off x="6675875" y="5193295"/>
            <a:ext cx="388062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428C90-5A81-EEB4-BD64-AFE06FE61B93}"/>
              </a:ext>
            </a:extLst>
          </p:cNvPr>
          <p:cNvSpPr txBox="1"/>
          <p:nvPr/>
        </p:nvSpPr>
        <p:spPr>
          <a:xfrm>
            <a:off x="6675875" y="4761815"/>
            <a:ext cx="38806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E533656-60BC-34D9-8BEB-576106BEFB7A}"/>
              </a:ext>
            </a:extLst>
          </p:cNvPr>
          <p:cNvSpPr/>
          <p:nvPr/>
        </p:nvSpPr>
        <p:spPr>
          <a:xfrm>
            <a:off x="6675875" y="1956037"/>
            <a:ext cx="2509463" cy="251821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0A33428-4625-3005-D05F-B670E92C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24" y="280455"/>
            <a:ext cx="11426175" cy="830997"/>
          </a:xfrm>
        </p:spPr>
        <p:txBody>
          <a:bodyPr/>
          <a:lstStyle/>
          <a:p>
            <a:r>
              <a:rPr lang="en-US" dirty="0"/>
              <a:t>Session Title</a:t>
            </a:r>
            <a:br>
              <a:rPr lang="en-US" dirty="0"/>
            </a:br>
            <a:r>
              <a:rPr lang="en-US" dirty="0"/>
              <a:t>Session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DBF7BF-2085-759A-3FB5-32AB5BAC8BD3}"/>
              </a:ext>
            </a:extLst>
          </p:cNvPr>
          <p:cNvCxnSpPr>
            <a:cxnSpLocks/>
          </p:cNvCxnSpPr>
          <p:nvPr/>
        </p:nvCxnSpPr>
        <p:spPr>
          <a:xfrm>
            <a:off x="381000" y="1295400"/>
            <a:ext cx="11430000" cy="0"/>
          </a:xfrm>
          <a:prstGeom prst="line">
            <a:avLst/>
          </a:prstGeom>
          <a:ln w="50800">
            <a:gradFill>
              <a:gsLst>
                <a:gs pos="0">
                  <a:schemeClr val="accent5"/>
                </a:gs>
                <a:gs pos="50000">
                  <a:schemeClr val="accent4"/>
                </a:gs>
                <a:gs pos="100000">
                  <a:schemeClr val="accent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B7EEC052-7B97-5F5D-0672-5030FF1821EA}"/>
              </a:ext>
            </a:extLst>
          </p:cNvPr>
          <p:cNvSpPr/>
          <p:nvPr/>
        </p:nvSpPr>
        <p:spPr>
          <a:xfrm>
            <a:off x="1147142" y="2323414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A8EE20-370E-B1FE-703D-E4EA6A84EE90}"/>
              </a:ext>
            </a:extLst>
          </p:cNvPr>
          <p:cNvSpPr txBox="1"/>
          <p:nvPr/>
        </p:nvSpPr>
        <p:spPr>
          <a:xfrm>
            <a:off x="4618478" y="4685297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282BCF-07B6-AE40-82B4-75CE30D1CAD9}"/>
              </a:ext>
            </a:extLst>
          </p:cNvPr>
          <p:cNvSpPr txBox="1"/>
          <p:nvPr/>
        </p:nvSpPr>
        <p:spPr>
          <a:xfrm>
            <a:off x="4618478" y="4313082"/>
            <a:ext cx="2764458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6468C8-C2BC-3863-D900-2FDFE40D5411}"/>
              </a:ext>
            </a:extLst>
          </p:cNvPr>
          <p:cNvSpPr/>
          <p:nvPr/>
        </p:nvSpPr>
        <p:spPr>
          <a:xfrm>
            <a:off x="4618478" y="2323414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B77386C-92AD-7508-96A5-5D1F4A293803}"/>
              </a:ext>
            </a:extLst>
          </p:cNvPr>
          <p:cNvSpPr/>
          <p:nvPr/>
        </p:nvSpPr>
        <p:spPr>
          <a:xfrm>
            <a:off x="8106742" y="2323414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667D37-0055-971F-425F-9054C7637E51}"/>
              </a:ext>
            </a:extLst>
          </p:cNvPr>
          <p:cNvSpPr txBox="1"/>
          <p:nvPr/>
        </p:nvSpPr>
        <p:spPr>
          <a:xfrm>
            <a:off x="8157543" y="4685297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A0E540-7B0C-50F3-72F6-E3C0C682F9C2}"/>
              </a:ext>
            </a:extLst>
          </p:cNvPr>
          <p:cNvSpPr txBox="1"/>
          <p:nvPr/>
        </p:nvSpPr>
        <p:spPr>
          <a:xfrm>
            <a:off x="8157543" y="4313082"/>
            <a:ext cx="2764458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F26C38-CBD9-8F3E-361E-512ECB3E8A1A}"/>
              </a:ext>
            </a:extLst>
          </p:cNvPr>
          <p:cNvSpPr txBox="1"/>
          <p:nvPr/>
        </p:nvSpPr>
        <p:spPr>
          <a:xfrm>
            <a:off x="1206410" y="4676830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E60302-60E3-1F46-736A-3640E00F9CCD}"/>
              </a:ext>
            </a:extLst>
          </p:cNvPr>
          <p:cNvSpPr txBox="1"/>
          <p:nvPr/>
        </p:nvSpPr>
        <p:spPr>
          <a:xfrm>
            <a:off x="1206410" y="4304615"/>
            <a:ext cx="2764458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</p:spTree>
    <p:extLst>
      <p:ext uri="{BB962C8B-B14F-4D97-AF65-F5344CB8AC3E}">
        <p14:creationId xmlns:p14="http://schemas.microsoft.com/office/powerpoint/2010/main" val="361105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0A33428-4625-3005-D05F-B670E92C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24" y="280455"/>
            <a:ext cx="11426175" cy="830997"/>
          </a:xfrm>
        </p:spPr>
        <p:txBody>
          <a:bodyPr/>
          <a:lstStyle/>
          <a:p>
            <a:r>
              <a:rPr lang="en-US" dirty="0"/>
              <a:t>Session Title</a:t>
            </a:r>
            <a:br>
              <a:rPr lang="en-US" dirty="0"/>
            </a:br>
            <a:r>
              <a:rPr lang="en-US" dirty="0"/>
              <a:t>Session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DBF7BF-2085-759A-3FB5-32AB5BAC8BD3}"/>
              </a:ext>
            </a:extLst>
          </p:cNvPr>
          <p:cNvCxnSpPr>
            <a:cxnSpLocks/>
          </p:cNvCxnSpPr>
          <p:nvPr/>
        </p:nvCxnSpPr>
        <p:spPr>
          <a:xfrm>
            <a:off x="381000" y="1295400"/>
            <a:ext cx="11430000" cy="0"/>
          </a:xfrm>
          <a:prstGeom prst="line">
            <a:avLst/>
          </a:prstGeom>
          <a:ln w="50800">
            <a:gradFill>
              <a:gsLst>
                <a:gs pos="0">
                  <a:schemeClr val="accent5"/>
                </a:gs>
                <a:gs pos="50000">
                  <a:schemeClr val="accent4"/>
                </a:gs>
                <a:gs pos="100000">
                  <a:schemeClr val="accent6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B7EEC052-7B97-5F5D-0672-5030FF1821EA}"/>
              </a:ext>
            </a:extLst>
          </p:cNvPr>
          <p:cNvSpPr/>
          <p:nvPr/>
        </p:nvSpPr>
        <p:spPr>
          <a:xfrm>
            <a:off x="893142" y="1790010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F26C38-CBD9-8F3E-361E-512ECB3E8A1A}"/>
              </a:ext>
            </a:extLst>
          </p:cNvPr>
          <p:cNvSpPr txBox="1"/>
          <p:nvPr/>
        </p:nvSpPr>
        <p:spPr>
          <a:xfrm>
            <a:off x="2933610" y="2771826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E60302-60E3-1F46-736A-3640E00F9CCD}"/>
              </a:ext>
            </a:extLst>
          </p:cNvPr>
          <p:cNvSpPr txBox="1"/>
          <p:nvPr/>
        </p:nvSpPr>
        <p:spPr>
          <a:xfrm>
            <a:off x="2933610" y="2399611"/>
            <a:ext cx="27644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8E763EA-0A28-9A70-A1D0-71A7B4BB77F4}"/>
              </a:ext>
            </a:extLst>
          </p:cNvPr>
          <p:cNvSpPr/>
          <p:nvPr/>
        </p:nvSpPr>
        <p:spPr>
          <a:xfrm>
            <a:off x="6455742" y="1790010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F9B0F8-EBED-0782-0578-1601AE643C7C}"/>
              </a:ext>
            </a:extLst>
          </p:cNvPr>
          <p:cNvSpPr txBox="1"/>
          <p:nvPr/>
        </p:nvSpPr>
        <p:spPr>
          <a:xfrm>
            <a:off x="8496210" y="2771826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ED3FD6-8833-BAB9-E919-801FAB579CFE}"/>
              </a:ext>
            </a:extLst>
          </p:cNvPr>
          <p:cNvSpPr txBox="1"/>
          <p:nvPr/>
        </p:nvSpPr>
        <p:spPr>
          <a:xfrm>
            <a:off x="8496210" y="2399611"/>
            <a:ext cx="27644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9274A7-6ACD-8C38-366A-01FFCDF31C8A}"/>
              </a:ext>
            </a:extLst>
          </p:cNvPr>
          <p:cNvSpPr/>
          <p:nvPr/>
        </p:nvSpPr>
        <p:spPr>
          <a:xfrm>
            <a:off x="893142" y="3982880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EB17D8-33CC-76F8-64E7-58F5424925E6}"/>
              </a:ext>
            </a:extLst>
          </p:cNvPr>
          <p:cNvSpPr txBox="1"/>
          <p:nvPr/>
        </p:nvSpPr>
        <p:spPr>
          <a:xfrm>
            <a:off x="2933610" y="4964696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11BA1F-8A21-5D07-3E60-C2DEADEF5BCB}"/>
              </a:ext>
            </a:extLst>
          </p:cNvPr>
          <p:cNvSpPr txBox="1"/>
          <p:nvPr/>
        </p:nvSpPr>
        <p:spPr>
          <a:xfrm>
            <a:off x="2933610" y="4592481"/>
            <a:ext cx="27644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0B096C5-2988-4F59-C2FD-CFCF29F529D3}"/>
              </a:ext>
            </a:extLst>
          </p:cNvPr>
          <p:cNvSpPr/>
          <p:nvPr/>
        </p:nvSpPr>
        <p:spPr>
          <a:xfrm>
            <a:off x="6455742" y="3982880"/>
            <a:ext cx="1779789" cy="17859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23CD14-906B-F783-1A19-4FE3DEA44099}"/>
              </a:ext>
            </a:extLst>
          </p:cNvPr>
          <p:cNvSpPr txBox="1"/>
          <p:nvPr/>
        </p:nvSpPr>
        <p:spPr>
          <a:xfrm>
            <a:off x="8496210" y="4964696"/>
            <a:ext cx="276445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Title, Company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85C961-76A1-1AEB-3C9E-59509C7FDBA6}"/>
              </a:ext>
            </a:extLst>
          </p:cNvPr>
          <p:cNvSpPr txBox="1"/>
          <p:nvPr/>
        </p:nvSpPr>
        <p:spPr>
          <a:xfrm>
            <a:off x="8496210" y="4592481"/>
            <a:ext cx="27644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 Lastname</a:t>
            </a:r>
          </a:p>
        </p:txBody>
      </p:sp>
    </p:spTree>
    <p:extLst>
      <p:ext uri="{BB962C8B-B14F-4D97-AF65-F5344CB8AC3E}">
        <p14:creationId xmlns:p14="http://schemas.microsoft.com/office/powerpoint/2010/main" val="341679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Expo 2023 1">
      <a:dk1>
        <a:srgbClr val="414143"/>
      </a:dk1>
      <a:lt1>
        <a:srgbClr val="FFFFFF"/>
      </a:lt1>
      <a:dk2>
        <a:srgbClr val="183E6C"/>
      </a:dk2>
      <a:lt2>
        <a:srgbClr val="E7E6E6"/>
      </a:lt2>
      <a:accent1>
        <a:srgbClr val="173D6E"/>
      </a:accent1>
      <a:accent2>
        <a:srgbClr val="3C7ABE"/>
      </a:accent2>
      <a:accent3>
        <a:srgbClr val="4FCAEE"/>
      </a:accent3>
      <a:accent4>
        <a:srgbClr val="EA5F45"/>
      </a:accent4>
      <a:accent5>
        <a:srgbClr val="E0228F"/>
      </a:accent5>
      <a:accent6>
        <a:srgbClr val="FBD343"/>
      </a:accent6>
      <a:hlink>
        <a:srgbClr val="407DBC"/>
      </a:hlink>
      <a:folHlink>
        <a:srgbClr val="4FCAE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5842</TotalTime>
  <Words>109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Session Title Session Title</vt:lpstr>
      <vt:lpstr>Session Title Session Title</vt:lpstr>
      <vt:lpstr>Session Title Session Title</vt:lpstr>
      <vt:lpstr>Session Title Session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Marty Shaughnessy</dc:creator>
  <cp:lastModifiedBy>Wood, Heather</cp:lastModifiedBy>
  <cp:revision>38</cp:revision>
  <dcterms:created xsi:type="dcterms:W3CDTF">2015-06-12T15:08:30Z</dcterms:created>
  <dcterms:modified xsi:type="dcterms:W3CDTF">2024-07-01T12:38:31Z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2022-08-17T14:26:46Z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ebc13ab6-88b6-4f0d-aaaa-72bd4f0629cc</vt:lpwstr>
  </property>
  <property fmtid="{D5CDD505-2E9C-101B-9397-08002B2CF9AE}" pid="8" name="MSIP_Label_2bbab825-a111-45e4-86a1-18cee0005896_ContentBits">
    <vt:lpwstr>2</vt:lpwstr>
  </property>
</Properties>
</file>