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0" r:id="rId2"/>
  </p:sldMasterIdLst>
  <p:sldIdLst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548F"/>
    <a:srgbClr val="CD69D9"/>
    <a:srgbClr val="D70B1D"/>
    <a:srgbClr val="DF64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09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92" y="7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7575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7ED33-C2F0-B44B-8263-420EC0DEF4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652" y="1109837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9DFDC0-6B52-A245-8181-0E65FAFDD7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652" y="3589512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8E904-543A-B34E-AEC0-334F07EB0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E48F-79EC-B54B-981A-ABDD49AC1B5B}" type="datetimeFigureOut">
              <a:rPr lang="en-US" smtClean="0"/>
              <a:t>7/24/19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208DE-0B6E-2549-A7BD-B68D249E3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765D0-33AF-8045-AD6F-C5EA63490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C9FE-82BA-0F47-A0E9-0FB593F00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356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F7328-0F00-2747-A9E5-5332963EA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746E0-A5DE-454C-ACD2-780A47ECB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402A81-ED5D-D04D-BEA8-18E3770BC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E48F-79EC-B54B-981A-ABDD49AC1B5B}" type="datetimeFigureOut">
              <a:rPr lang="en-US" smtClean="0"/>
              <a:t>7/24/19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64448-7440-C04C-8875-227AE8AE3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E708F-B3F9-4E4C-92F3-7609DCEE2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C9FE-82BA-0F47-A0E9-0FB593F00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356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D3B58-6E23-C74C-AA09-51E0CC002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FD2367-3044-754F-A42B-17A383397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70321-AC3A-D049-A4FD-61CBFA998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E48F-79EC-B54B-981A-ABDD49AC1B5B}" type="datetimeFigureOut">
              <a:rPr lang="en-US" smtClean="0"/>
              <a:t>7/24/19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7BEBF-6319-1A4C-80CB-F984D985D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D6EEEA-8157-824B-B25A-9B3882573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C9FE-82BA-0F47-A0E9-0FB593F00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996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0FAE1-21A8-EB48-8D0F-24CF0675C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4D356-6CD5-734A-AE72-4B7334703A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7D5F7E-ED9E-6F49-B9AA-597ECE5272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F77B13-F837-8F4C-AA42-91F4A4A1A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E48F-79EC-B54B-981A-ABDD49AC1B5B}" type="datetimeFigureOut">
              <a:rPr lang="en-US" smtClean="0"/>
              <a:t>7/24/19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0F50CB-EF39-6D4D-AB59-A044C516C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6D33DB-6EB3-6F47-8D19-B782B6B87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C9FE-82BA-0F47-A0E9-0FB593F00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745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E2C91-E039-5549-9AE2-C82AA4C72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AD1766-F6AB-B04D-A85D-94A4E4BB57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F5F1DE-D2B0-1245-962F-A15F15EFE9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CED2E9-ABDA-E34A-AD57-5F66E7D2D9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3A858E-3083-3F42-B5E9-E28065DA3C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3A3194-0848-D341-BF16-D8A1A95EE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E48F-79EC-B54B-981A-ABDD49AC1B5B}" type="datetimeFigureOut">
              <a:rPr lang="en-US" smtClean="0"/>
              <a:t>7/24/19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8A7FED-7556-1C46-94A8-2E81E1F86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CDD2E2-79B6-1B4C-A46F-AA6CE1571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C9FE-82BA-0F47-A0E9-0FB593F00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346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D67C4-9063-2942-9004-AE62E6BBC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EBD6E1-A43A-CE41-80D0-852CAF5E3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E48F-79EC-B54B-981A-ABDD49AC1B5B}" type="datetimeFigureOut">
              <a:rPr lang="en-US" smtClean="0"/>
              <a:t>7/24/19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0F62FC-1573-CF49-8EE4-5E7854768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1831B6-1E52-CA41-A0EA-18E9BA919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C9FE-82BA-0F47-A0E9-0FB593F00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160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4018B7-8833-3148-B42F-34440ECE0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E48F-79EC-B54B-981A-ABDD49AC1B5B}" type="datetimeFigureOut">
              <a:rPr lang="en-US" smtClean="0"/>
              <a:t>7/24/19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707309-67F2-7247-AD9F-9CC5E6CF0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58D98A-4299-4147-AA13-BDEF573C3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C9FE-82BA-0F47-A0E9-0FB593F00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04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5DF86-D331-B144-BF82-985A9429F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048AF-A848-7A47-AAD6-A2628136A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AE9984-7620-5B46-97EC-1591824BCC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9DFED2-E54F-B540-85BD-3703BE1E1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E48F-79EC-B54B-981A-ABDD49AC1B5B}" type="datetimeFigureOut">
              <a:rPr lang="en-US" smtClean="0"/>
              <a:t>7/24/19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56ACCF-9005-EC47-A674-B338D3A35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00474F-EC46-8D46-A543-F58E943E7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C9FE-82BA-0F47-A0E9-0FB593F00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7515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24F2A-475E-2F4F-9BD7-3365C7462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0E0001-EFE8-AE43-95F4-219B3651A6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CC8EC9-6BE3-4B47-87D6-34E66A950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8838AF-F8C8-9647-80FC-845357A86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E48F-79EC-B54B-981A-ABDD49AC1B5B}" type="datetimeFigureOut">
              <a:rPr lang="en-US" smtClean="0"/>
              <a:t>7/24/19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83F57-09DB-C041-9FCE-5B1B31007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55864F-4D45-3445-A66F-D89D44FD2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C9FE-82BA-0F47-A0E9-0FB593F00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3376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272FF-8DF8-194E-97F8-C6893B648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116464-FBFE-9140-A577-8B8257C7E3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2C908-C86E-6D41-A09B-51B97C65C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E48F-79EC-B54B-981A-ABDD49AC1B5B}" type="datetimeFigureOut">
              <a:rPr lang="en-US" smtClean="0"/>
              <a:t>7/24/19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8B420-A8A1-A64A-9613-196192E5B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68517-F3D1-B349-843B-5DA68DFAF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C9FE-82BA-0F47-A0E9-0FB593F00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830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020244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A01F0E-64A2-D243-8383-DE30D5D65B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F83029-54E7-4943-AC55-0ABE3C2967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2D03F-1BEB-A346-B0ED-9E2A7B080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E48F-79EC-B54B-981A-ABDD49AC1B5B}" type="datetimeFigureOut">
              <a:rPr lang="en-US" smtClean="0"/>
              <a:t>7/24/19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5FC73-D6B3-3045-A573-02EE64EAC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AA3DA1-79F0-C848-A5D6-45000FC8C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C9FE-82BA-0F47-A0E9-0FB593F00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630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3065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63448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11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5744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87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380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3528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0039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DD9289-F3BB-4540-80A3-850D30BB9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6231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8963B4-FD5A-884E-8689-FF39C634D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670125"/>
            <a:ext cx="10515600" cy="2506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0E90E-D117-9E4B-A39F-F1385AEA30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9E48F-79EC-B54B-981A-ABDD49AC1B5B}" type="datetimeFigureOut">
              <a:rPr lang="en-US" smtClean="0"/>
              <a:t>7/24/19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19E92-F92C-084C-911A-027446B954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1AE73-9605-8544-88AA-4934B946B6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1C9FE-82BA-0F47-A0E9-0FB593F00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307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173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0D9E24-0A79-FC45-889F-B432DF4BC5BA}"/>
              </a:ext>
            </a:extLst>
          </p:cNvPr>
          <p:cNvSpPr txBox="1"/>
          <p:nvPr/>
        </p:nvSpPr>
        <p:spPr>
          <a:xfrm>
            <a:off x="656054" y="2603712"/>
            <a:ext cx="7305675" cy="201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Session 101:</a:t>
            </a:r>
          </a:p>
          <a:p>
            <a:pPr>
              <a:lnSpc>
                <a:spcPct val="90000"/>
              </a:lnSpc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Customer Effort vs. Customer Delight </a:t>
            </a:r>
          </a:p>
          <a:p>
            <a:pPr>
              <a:lnSpc>
                <a:spcPct val="90000"/>
              </a:lnSpc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Find The Ultimate Balance!</a:t>
            </a:r>
          </a:p>
          <a:p>
            <a:endParaRPr lang="en-US" sz="16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r>
              <a:rPr 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Speaker Name, </a:t>
            </a:r>
            <a:r>
              <a:rPr lang="en-US" sz="1600" b="1" i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Title of Speaker, </a:t>
            </a:r>
            <a:r>
              <a:rPr 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Company Name goes here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 </a:t>
            </a:r>
            <a:endParaRPr lang="en-US" sz="1600" b="1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591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3468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4142</TotalTime>
  <Words>25</Words>
  <Application>Microsoft Macintosh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1_Custom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Marty Shaughnessy</dc:creator>
  <cp:lastModifiedBy>Marty Shaughnessy</cp:lastModifiedBy>
  <cp:revision>23</cp:revision>
  <dcterms:created xsi:type="dcterms:W3CDTF">2015-06-12T15:08:30Z</dcterms:created>
  <dcterms:modified xsi:type="dcterms:W3CDTF">2019-07-24T20:42:14Z</dcterms:modified>
</cp:coreProperties>
</file>