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548F"/>
    <a:srgbClr val="CD69D9"/>
    <a:srgbClr val="D70B1D"/>
    <a:srgbClr val="DF6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5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02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0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44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744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52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054" y="2603712"/>
            <a:ext cx="7305675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Session 101: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Customer Effort vs. Customer Delight 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Find The Ultimate Balance!</a:t>
            </a:r>
          </a:p>
          <a:p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Speaker Name, </a:t>
            </a: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Title of Speaker,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Company Name goes here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6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48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25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Marty Shaughnessy</dc:creator>
  <cp:lastModifiedBy>Marty Shaughnessy</cp:lastModifiedBy>
  <cp:revision>19</cp:revision>
  <dcterms:created xsi:type="dcterms:W3CDTF">2015-06-12T15:08:30Z</dcterms:created>
  <dcterms:modified xsi:type="dcterms:W3CDTF">2018-06-29T16:11:51Z</dcterms:modified>
</cp:coreProperties>
</file>