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6" r:id="rId3"/>
    <p:sldId id="259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3548F"/>
    <a:srgbClr val="CD69D9"/>
    <a:srgbClr val="D70B1D"/>
    <a:srgbClr val="DF642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04" autoAdjust="0"/>
    <p:restoredTop sz="94660"/>
  </p:normalViewPr>
  <p:slideViewPr>
    <p:cSldViewPr snapToGrid="0">
      <p:cViewPr varScale="1">
        <p:scale>
          <a:sx n="78" d="100"/>
          <a:sy n="78" d="100"/>
        </p:scale>
        <p:origin x="126" y="80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275756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20244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330657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34488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18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74481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6878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03806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235280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300396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51730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56054" y="3417750"/>
            <a:ext cx="7305675" cy="20128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bg1"/>
                </a:solidFill>
                <a:latin typeface="Calibri" panose="020F0502020204030204" pitchFamily="34" charset="0"/>
              </a:rPr>
              <a:t>Session </a:t>
            </a:r>
            <a:r>
              <a:rPr lang="en-US" sz="2800" dirty="0" smtClean="0">
                <a:solidFill>
                  <a:schemeClr val="bg1"/>
                </a:solidFill>
                <a:latin typeface="Calibri" panose="020F0502020204030204" pitchFamily="34" charset="0"/>
              </a:rPr>
              <a:t>101:</a:t>
            </a:r>
            <a:endParaRPr lang="en-US" sz="2800" dirty="0">
              <a:solidFill>
                <a:schemeClr val="bg1"/>
              </a:solidFill>
              <a:latin typeface="Calibri" panose="020F0502020204030204" pitchFamily="34" charset="0"/>
            </a:endParaRPr>
          </a:p>
          <a:p>
            <a:pPr>
              <a:lnSpc>
                <a:spcPct val="90000"/>
              </a:lnSpc>
            </a:pPr>
            <a:r>
              <a:rPr lang="en-US" sz="3600" b="1" dirty="0">
                <a:solidFill>
                  <a:schemeClr val="bg1"/>
                </a:solidFill>
                <a:latin typeface="Calibri" panose="020F0502020204030204" pitchFamily="34" charset="0"/>
              </a:rPr>
              <a:t>Customer Effort vs. Customer Delight </a:t>
            </a:r>
          </a:p>
          <a:p>
            <a:pPr>
              <a:lnSpc>
                <a:spcPct val="90000"/>
              </a:lnSpc>
            </a:pPr>
            <a:r>
              <a:rPr lang="en-US" sz="3600" b="1" dirty="0">
                <a:solidFill>
                  <a:schemeClr val="bg1"/>
                </a:solidFill>
                <a:latin typeface="Calibri" panose="020F0502020204030204" pitchFamily="34" charset="0"/>
              </a:rPr>
              <a:t>Find The Ultimate Balance!</a:t>
            </a:r>
          </a:p>
          <a:p>
            <a:endParaRPr lang="en-US" sz="1600" b="1" dirty="0">
              <a:solidFill>
                <a:schemeClr val="bg1"/>
              </a:solidFill>
              <a:latin typeface="Calibri" panose="020F0502020204030204" pitchFamily="34" charset="0"/>
            </a:endParaRPr>
          </a:p>
          <a:p>
            <a:r>
              <a:rPr lang="en-US" sz="1600" b="1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</a:rPr>
              <a:t>Speaker Name, </a:t>
            </a:r>
            <a:r>
              <a:rPr lang="en-US" sz="1600" b="1" i="1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</a:rPr>
              <a:t>Title of Speaker, </a:t>
            </a:r>
            <a:r>
              <a:rPr lang="en-US" sz="1600" b="1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</a:rPr>
              <a:t>Company Name goes here</a:t>
            </a:r>
            <a:r>
              <a:rPr lang="en-US" sz="16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</a:rPr>
              <a:t> </a:t>
            </a:r>
            <a:endParaRPr lang="en-US" sz="1600" b="1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69674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864834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ICMI New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9ABD3"/>
      </a:accent1>
      <a:accent2>
        <a:srgbClr val="004C83"/>
      </a:accent2>
      <a:accent3>
        <a:srgbClr val="499543"/>
      </a:accent3>
      <a:accent4>
        <a:srgbClr val="E7792B"/>
      </a:accent4>
      <a:accent5>
        <a:srgbClr val="F04D22"/>
      </a:accent5>
      <a:accent6>
        <a:srgbClr val="B5B4B0"/>
      </a:accent6>
      <a:hlink>
        <a:srgbClr val="5E3762"/>
      </a:hlink>
      <a:folHlink>
        <a:srgbClr val="77777A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139</TotalTime>
  <Words>25</Words>
  <Application>Microsoft Office PowerPoint</Application>
  <PresentationFormat>Widescreen</PresentationFormat>
  <Paragraphs>5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Marty Shaughnessy</dc:creator>
  <cp:lastModifiedBy>Cindy Salgado</cp:lastModifiedBy>
  <cp:revision>16</cp:revision>
  <dcterms:created xsi:type="dcterms:W3CDTF">2015-06-12T15:08:30Z</dcterms:created>
  <dcterms:modified xsi:type="dcterms:W3CDTF">2017-06-22T17:13:49Z</dcterms:modified>
</cp:coreProperties>
</file>