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</p:sldMasterIdLst>
  <p:notesMasterIdLst>
    <p:notesMasterId r:id="rId14"/>
  </p:notesMasterIdLst>
  <p:sldIdLst>
    <p:sldId id="256" r:id="rId6"/>
    <p:sldId id="261" r:id="rId7"/>
    <p:sldId id="262" r:id="rId8"/>
    <p:sldId id="263" r:id="rId9"/>
    <p:sldId id="264" r:id="rId10"/>
    <p:sldId id="265" r:id="rId11"/>
    <p:sldId id="26242" r:id="rId12"/>
    <p:sldId id="266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Cover Slide" id="{486B9A30-4AAA-8246-ABEA-B57448A90D1F}">
          <p14:sldIdLst>
            <p14:sldId id="256"/>
          </p14:sldIdLst>
        </p14:section>
        <p14:section name="Speakers" id="{F19CE6C1-EEE1-A34B-99B6-4A85E093E8AF}">
          <p14:sldIdLst>
            <p14:sldId id="261"/>
            <p14:sldId id="262"/>
            <p14:sldId id="263"/>
            <p14:sldId id="264"/>
            <p14:sldId id="265"/>
            <p14:sldId id="26242"/>
          </p14:sldIdLst>
        </p14:section>
        <p14:section name="End Page" id="{7D343E7F-C2D6-3C46-B894-2023EB3C64B8}">
          <p14:sldIdLst>
            <p14:sldId id="26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D3E4824-DD30-75C1-5C6D-96BA0554150E}" name="Kalkoske, Afton" initials="KA" userId="S::Afton.Kalkoske@informa.com::71b02615-8be7-4d2f-a03d-98f7140817de" providerId="AD"/>
  <p188:author id="{921DD869-C9F5-EA6C-1CC3-8BA7C19BCEF2}" name="Ruiz de Vinaspre, Vanessa" initials="RdVV" userId="S::Vanessa.Ruiz@informa.com::61c59a55-a942-4c44-94e2-edcc005e7af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5F45"/>
    <a:srgbClr val="4EC7F1"/>
    <a:srgbClr val="83548F"/>
    <a:srgbClr val="CD69D9"/>
    <a:srgbClr val="D70B1D"/>
    <a:srgbClr val="DF64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35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804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5435A6-0970-48D3-84E7-CA86B0FB7947}" type="datetimeFigureOut">
              <a:rPr lang="en-US" smtClean="0"/>
              <a:t>8/21/2025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E1855D-A7C0-4B47-9CCE-FED31D39445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134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C5BC80-A2CA-414B-8ECA-94F1C7516BC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77194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7.emf"/><Relationship Id="rId4" Type="http://schemas.openxmlformats.org/officeDocument/2006/relationships/image" Target="../media/image6.jpe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FF4447-A122-5E48-46A7-C19EA9CE1805}"/>
              </a:ext>
            </a:extLst>
          </p:cNvPr>
          <p:cNvSpPr/>
          <p:nvPr userDrawn="1"/>
        </p:nvSpPr>
        <p:spPr>
          <a:xfrm>
            <a:off x="0" y="0"/>
            <a:ext cx="12192000" cy="6303146"/>
          </a:xfrm>
          <a:prstGeom prst="rect">
            <a:avLst/>
          </a:prstGeom>
          <a:gradFill>
            <a:gsLst>
              <a:gs pos="50000">
                <a:schemeClr val="accent4"/>
              </a:gs>
              <a:gs pos="8000">
                <a:schemeClr val="accent5"/>
              </a:gs>
              <a:gs pos="92000">
                <a:schemeClr val="accent6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75756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F2875-B847-8273-09CA-1B8BB417E9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5D8FEE-3499-B11F-838F-5E666F8E6F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2E92007-D3DE-B490-658A-7B8DAA4C59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6603FB-C04E-049E-298B-DC36003C0D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620F7-3ABD-4721-B4A8-3CADD6BB1091}" type="datetimeFigureOut">
              <a:rPr lang="en-US" smtClean="0"/>
              <a:t>8/21/2025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718C49-BE29-45BD-E073-2F65C65A3D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2B6F1D-C552-7BE6-1B5A-54DFA5A08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D26E6-E077-4E39-BCCB-7FC3838B2F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64726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E5C139-3697-7F69-6697-1606952F47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8C1DC41-89A0-9F78-7BB7-7B3789E5546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7D8284-9EB9-DB0E-B854-5868771E30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F66A8B-1DC6-5C4B-7667-34A419BDA9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620F7-3ABD-4721-B4A8-3CADD6BB1091}" type="datetimeFigureOut">
              <a:rPr lang="en-US" smtClean="0"/>
              <a:t>8/21/2025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7C2D4E-1855-C823-4760-FE0F240EA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DD8FCDB-4072-CA3F-80B2-49C2329D9B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D26E6-E077-4E39-BCCB-7FC3838B2F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8517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AE7C38-6330-A062-B696-5EFA481959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47048F8-AEAC-4740-A857-C4D9E539B3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361F9B-AC7F-A30B-FDA8-58986B76CD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620F7-3ABD-4721-B4A8-3CADD6BB1091}" type="datetimeFigureOut">
              <a:rPr lang="en-US" smtClean="0"/>
              <a:t>8/21/2025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A63B86-83A7-E51E-C662-3A905DCBE9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350BA2-DBB4-717F-B415-18B038E0D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D26E6-E077-4E39-BCCB-7FC3838B2F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2188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B0E9EE4-F4CB-EE4C-A924-BAE03670FAC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39D2968-C428-EC63-4B9E-7156E1FD83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9FFF6E-F9AE-C53D-C800-A31DF39AAD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620F7-3ABD-4721-B4A8-3CADD6BB1091}" type="datetimeFigureOut">
              <a:rPr lang="en-US" smtClean="0"/>
              <a:t>8/21/2025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E315C7-502F-77C7-40A8-F545BD8D46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B6A715-BC12-83ED-C887-48BDC49EB1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D26E6-E077-4E39-BCCB-7FC3838B2F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1185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Very 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873366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White Grid Backgroun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510172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1781" y="1825625"/>
            <a:ext cx="11485419" cy="4100162"/>
          </a:xfrm>
        </p:spPr>
        <p:txBody>
          <a:bodyPr>
            <a:normAutofit/>
          </a:bodyPr>
          <a:lstStyle>
            <a:lvl1pPr>
              <a:lnSpc>
                <a:spcPct val="110000"/>
              </a:lnSpc>
              <a:defRPr sz="1800"/>
            </a:lvl1pPr>
            <a:lvl2pPr>
              <a:lnSpc>
                <a:spcPct val="110000"/>
              </a:lnSpc>
              <a:defRPr sz="1800"/>
            </a:lvl2pPr>
            <a:lvl3pPr>
              <a:lnSpc>
                <a:spcPct val="110000"/>
              </a:lnSpc>
              <a:defRPr sz="1800"/>
            </a:lvl3pPr>
            <a:lvl4pPr>
              <a:lnSpc>
                <a:spcPct val="110000"/>
              </a:lnSpc>
              <a:defRPr sz="1800"/>
            </a:lvl4pPr>
            <a:lvl5pPr>
              <a:lnSpc>
                <a:spcPct val="110000"/>
              </a:lnSpc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23AF79BB-0CF3-354B-9FB8-50555C239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453354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1781" y="1825625"/>
            <a:ext cx="11485419" cy="4351338"/>
          </a:xfrm>
        </p:spPr>
        <p:txBody>
          <a:bodyPr>
            <a:normAutofit/>
          </a:bodyPr>
          <a:lstStyle>
            <a:lvl1pPr>
              <a:lnSpc>
                <a:spcPct val="110000"/>
              </a:lnSpc>
              <a:defRPr sz="1800"/>
            </a:lvl1pPr>
            <a:lvl2pPr>
              <a:lnSpc>
                <a:spcPct val="110000"/>
              </a:lnSpc>
              <a:defRPr sz="1800"/>
            </a:lvl2pPr>
            <a:lvl3pPr>
              <a:lnSpc>
                <a:spcPct val="110000"/>
              </a:lnSpc>
              <a:defRPr sz="1800"/>
            </a:lvl3pPr>
            <a:lvl4pPr>
              <a:lnSpc>
                <a:spcPct val="110000"/>
              </a:lnSpc>
              <a:defRPr sz="1800"/>
            </a:lvl4pPr>
            <a:lvl5pPr>
              <a:lnSpc>
                <a:spcPct val="110000"/>
              </a:lnSpc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23AF79BB-0CF3-354B-9FB8-50555C239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3834907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Image slide - 2 Overlap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1013141F-4E1A-C34B-561B-260EC8CD37BC}"/>
              </a:ext>
            </a:extLst>
          </p:cNvPr>
          <p:cNvSpPr/>
          <p:nvPr userDrawn="1"/>
        </p:nvSpPr>
        <p:spPr>
          <a:xfrm>
            <a:off x="793757" y="2811156"/>
            <a:ext cx="4239091" cy="2620527"/>
          </a:xfrm>
          <a:prstGeom prst="roundRect">
            <a:avLst>
              <a:gd name="adj" fmla="val 2978"/>
            </a:avLst>
          </a:prstGeom>
          <a:solidFill>
            <a:srgbClr val="F2F0F4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301FB808-2A62-D66B-C07B-7E8C244C07D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59153" y="1735983"/>
            <a:ext cx="4598225" cy="2381250"/>
          </a:xfrm>
          <a:prstGeom prst="rect">
            <a:avLst/>
          </a:prstGeom>
        </p:spPr>
        <p:txBody>
          <a:bodyPr lIns="0" tIns="0" rIns="0" bIns="45720" anchor="b" anchorCtr="0">
            <a:normAutofit/>
          </a:bodyPr>
          <a:lstStyle>
            <a:lvl1pPr>
              <a:lnSpc>
                <a:spcPct val="80000"/>
              </a:lnSpc>
              <a:defRPr sz="5200" b="1" spc="0" baseline="0">
                <a:solidFill>
                  <a:srgbClr val="6D2CA7"/>
                </a:solidFill>
              </a:defRPr>
            </a:lvl1pPr>
          </a:lstStyle>
          <a:p>
            <a:r>
              <a:rPr lang="en-US"/>
              <a:t>Cybersecurity</a:t>
            </a:r>
            <a:br>
              <a:rPr lang="en-US"/>
            </a:br>
            <a:r>
              <a:rPr lang="en-US"/>
              <a:t>Reimagined</a:t>
            </a:r>
            <a:endParaRPr lang="en-GB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AD15B942-1F83-0BD3-0950-DE33BD18CB6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159153" y="4288683"/>
            <a:ext cx="3790950" cy="1143000"/>
          </a:xfrm>
          <a:prstGeom prst="rect">
            <a:avLst/>
          </a:prstGeom>
        </p:spPr>
        <p:txBody>
          <a:bodyPr lIns="0">
            <a:norm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diam. 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DCF36C31-553E-052D-B00A-1B44DAD7A55E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57200" y="1267660"/>
            <a:ext cx="4239091" cy="2620527"/>
          </a:xfrm>
          <a:prstGeom prst="roundRect">
            <a:avLst>
              <a:gd name="adj" fmla="val 2543"/>
            </a:avLst>
          </a:prstGeom>
          <a:blipFill>
            <a:blip r:embed="rId3"/>
            <a:srcRect/>
            <a:stretch>
              <a:fillRect l="-2665" r="-2665"/>
            </a:stretch>
          </a:blipFill>
          <a:ln>
            <a:noFill/>
          </a:ln>
          <a:effectLst>
            <a:outerShdw blurRad="431322" dist="113931" dir="2700000" algn="tl" rotWithShape="0">
              <a:srgbClr val="6D2CA7">
                <a:alpha val="46460"/>
              </a:srgbClr>
            </a:outerShdw>
          </a:effectLst>
        </p:spPr>
        <p:txBody>
          <a:bodyPr anchor="ctr" anchorCtr="1"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20" name="Picture Placeholder 2">
            <a:extLst>
              <a:ext uri="{FF2B5EF4-FFF2-40B4-BE49-F238E27FC236}">
                <a16:creationId xmlns:a16="http://schemas.microsoft.com/office/drawing/2014/main" id="{99FC9094-47F4-8BDB-EC4F-9D03EA88A4C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2015655" y="2929483"/>
            <a:ext cx="4239091" cy="2620527"/>
          </a:xfrm>
          <a:prstGeom prst="roundRect">
            <a:avLst>
              <a:gd name="adj" fmla="val 2543"/>
            </a:avLst>
          </a:prstGeom>
          <a:blipFill>
            <a:blip r:embed="rId4"/>
            <a:srcRect/>
            <a:stretch>
              <a:fillRect l="-5001" r="-5001"/>
            </a:stretch>
          </a:blipFill>
          <a:ln>
            <a:noFill/>
          </a:ln>
          <a:effectLst>
            <a:outerShdw blurRad="431322" dist="113931" dir="2700000" algn="tl" rotWithShape="0">
              <a:srgbClr val="6D2CA7">
                <a:alpha val="46460"/>
              </a:srgbClr>
            </a:outerShdw>
          </a:effectLst>
        </p:spPr>
        <p:txBody>
          <a:bodyPr anchor="ctr" anchorCtr="1"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C407A25-1647-210C-21E9-D9563B88C86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1800" y="6196921"/>
            <a:ext cx="1155700" cy="25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647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4824" y="280455"/>
            <a:ext cx="11426175" cy="415498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3000" b="1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0999" y="1092205"/>
            <a:ext cx="11426175" cy="4652573"/>
          </a:xfrm>
          <a:prstGeom prst="rect">
            <a:avLst/>
          </a:prstGeom>
        </p:spPr>
        <p:txBody>
          <a:bodyPr lIns="0" tIns="0" rIns="0" bIns="0"/>
          <a:lstStyle>
            <a:lvl1pPr>
              <a:defRPr sz="210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5C37EB6-337A-547B-E65B-BE9970F2FA0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722" y="6354675"/>
            <a:ext cx="1804677" cy="444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0244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71D6ED-1BC0-0200-6DC3-DA201CDC77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39531B3-4F05-9CCB-0BC7-C2F7DCC546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04E363-BC3F-D78D-9B30-650D5DEC82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620F7-3ABD-4721-B4A8-3CADD6BB1091}" type="datetimeFigureOut">
              <a:rPr lang="en-US" smtClean="0"/>
              <a:t>8/21/2025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A78D83-4CF4-FF78-E042-6F1052D167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E867A6-026F-5F43-BACE-324D719733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D26E6-E077-4E39-BCCB-7FC3838B2F8B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B107390-4F1E-1E08-AFC4-B8733383497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5352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816755-909F-A906-8F87-2A971774E2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A8C4C4-A5F8-4154-F40E-829720D01E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2CA868-B4C4-C7B3-92C9-DA72E733BC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620F7-3ABD-4721-B4A8-3CADD6BB1091}" type="datetimeFigureOut">
              <a:rPr lang="en-US" smtClean="0"/>
              <a:t>8/21/2025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D63965-16E7-2214-9027-A83DCB12AC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A5C7B8-1442-68BA-5ED8-ADCF1495A4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D26E6-E077-4E39-BCCB-7FC3838B2F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7820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DD760F-3176-0EB7-2230-6004D22F6F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AF627A-325A-9298-2EBB-2D81592553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2578BF-D2B5-AB3D-8130-EB0A812A3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620F7-3ABD-4721-B4A8-3CADD6BB1091}" type="datetimeFigureOut">
              <a:rPr lang="en-US" smtClean="0"/>
              <a:t>8/21/2025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ED3BB5-97A1-2870-AA5C-B8DF0CDC34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A60235-9434-04AA-AB72-133EA122C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D26E6-E077-4E39-BCCB-7FC3838B2F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3930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E9EC6C-DAEE-9884-478B-3813814E1D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556167-DAD5-311D-1266-E503DF7525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CA42F2-4D15-BB36-BEBD-D1ACAED49F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BB323C-91B0-1366-3CA5-4723647899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620F7-3ABD-4721-B4A8-3CADD6BB1091}" type="datetimeFigureOut">
              <a:rPr lang="en-US" smtClean="0"/>
              <a:t>8/21/2025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1A7B04-878F-4264-DC4E-CD4E9A8A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F16FB5-BC4F-0A27-5DC9-10D2D63776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D26E6-E077-4E39-BCCB-7FC3838B2F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98545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3F4293-8788-C91B-28F0-A859C30EC8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D95E73-C930-8F12-1A6B-DE4D25B02E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1265D2-D2C2-E651-E31A-3CD9885310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1A9BB8B-90CA-7914-EA46-348D024B2F0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A497BDB-E30E-2DD0-2255-246B9F33F2E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A842214-C959-2168-E6D9-95C42DA05D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620F7-3ABD-4721-B4A8-3CADD6BB1091}" type="datetimeFigureOut">
              <a:rPr lang="en-US" smtClean="0"/>
              <a:t>8/21/2025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E59EBE0-CAD8-124D-E5F5-68D0CDC341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A5A3C44-F72A-B3C0-DA58-CEDF1ED35F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D26E6-E077-4E39-BCCB-7FC3838B2F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05450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4CEFB9-5D5C-1D53-5D33-221BF9EF3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E300E6B-4648-67C2-2538-33E0C45512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620F7-3ABD-4721-B4A8-3CADD6BB1091}" type="datetimeFigureOut">
              <a:rPr lang="en-US" smtClean="0"/>
              <a:t>8/21/2025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785DF44-90F4-A78B-6210-9BDB4FE027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7DAA67A-9E5E-9B58-906D-3D7ABA7FA7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D26E6-E077-4E39-BCCB-7FC3838B2F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2873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C20CC77-7D0E-7BA5-F512-33FBA48CDB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620F7-3ABD-4721-B4A8-3CADD6BB1091}" type="datetimeFigureOut">
              <a:rPr lang="en-US" smtClean="0"/>
              <a:t>8/21/2025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B9858C0-8396-5671-FAEE-6AA0C2086F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67357D-5920-D5E9-FE87-F2E20B1EBA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D26E6-E077-4E39-BCCB-7FC3838B2F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1707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108193B-E2CE-6B31-7A03-CCC8C3E08330}"/>
              </a:ext>
            </a:extLst>
          </p:cNvPr>
          <p:cNvSpPr/>
          <p:nvPr userDrawn="1"/>
        </p:nvSpPr>
        <p:spPr>
          <a:xfrm>
            <a:off x="0" y="6303146"/>
            <a:ext cx="12192000" cy="55485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75BAB73-27A0-9E90-A984-0E80243AD232}"/>
              </a:ext>
            </a:extLst>
          </p:cNvPr>
          <p:cNvSpPr txBox="1">
            <a:spLocks/>
          </p:cNvSpPr>
          <p:nvPr userDrawn="1"/>
        </p:nvSpPr>
        <p:spPr>
          <a:xfrm>
            <a:off x="1987826" y="6424382"/>
            <a:ext cx="9972878" cy="33371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ctr" defTabSz="685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>
                <a:solidFill>
                  <a:schemeClr val="bg1"/>
                </a:solidFill>
                <a:latin typeface="Arial Regular"/>
                <a:ea typeface="+mj-ea"/>
                <a:cs typeface="+mj-cs"/>
              </a:defRPr>
            </a:lvl1pPr>
          </a:lstStyle>
          <a:p>
            <a:pPr marL="0" marR="0" lvl="0" indent="0" algn="r" defTabSz="685749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b="1" i="0" baseline="0" dirty="0">
                <a:solidFill>
                  <a:schemeClr val="bg1"/>
                </a:solidFill>
                <a:latin typeface="Arial" panose="020B0604020202020204" pitchFamily="34" charset="0"/>
              </a:rPr>
              <a:t>#CCExpo</a:t>
            </a:r>
          </a:p>
        </p:txBody>
      </p:sp>
    </p:spTree>
    <p:extLst>
      <p:ext uri="{BB962C8B-B14F-4D97-AF65-F5344CB8AC3E}">
        <p14:creationId xmlns:p14="http://schemas.microsoft.com/office/powerpoint/2010/main" val="41300396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AA1CAE6-A14F-C706-D408-613958E2C1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D8DE65-F6C8-DAFD-9388-F3D6F5D9B3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70B52E-259A-D76D-D65A-6E0B8C5F4CD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4620F7-3ABD-4721-B4A8-3CADD6BB1091}" type="datetimeFigureOut">
              <a:rPr lang="en-US" smtClean="0"/>
              <a:t>8/21/2025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E0D6A0-5E97-703E-A506-AF2EF8A9FB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28DF61-A380-E47A-C809-76387FD9FD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7D26E6-E077-4E39-BCCB-7FC3838B2F8B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5E3FC05-A772-EC12-EB2D-5D4B7959362E}"/>
              </a:ext>
            </a:extLst>
          </p:cNvPr>
          <p:cNvSpPr txBox="1"/>
          <p:nvPr userDrawn="1"/>
        </p:nvSpPr>
        <p:spPr>
          <a:xfrm>
            <a:off x="6802582" y="6416893"/>
            <a:ext cx="508461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datacenterworld.com  |  #datacenterworld</a:t>
            </a:r>
          </a:p>
        </p:txBody>
      </p:sp>
    </p:spTree>
    <p:extLst>
      <p:ext uri="{BB962C8B-B14F-4D97-AF65-F5344CB8AC3E}">
        <p14:creationId xmlns:p14="http://schemas.microsoft.com/office/powerpoint/2010/main" val="689661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png"/><Relationship Id="rId5" Type="http://schemas.openxmlformats.org/officeDocument/2006/relationships/image" Target="../media/image9.png"/><Relationship Id="rId4" Type="http://schemas.openxmlformats.org/officeDocument/2006/relationships/hyperlink" Target="https://www.pexels.com/photo/person-holding-iphone-8-3004943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F596561-2B01-E513-6361-7EDD2F7A464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5534" y="-25401"/>
            <a:ext cx="6324600" cy="63246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D152334-508B-BAFD-2E40-F00FAF8D6D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1217" y="507526"/>
            <a:ext cx="5020180" cy="2030831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B7A00291-F12C-DE23-8AA2-B0B956D9738B}"/>
              </a:ext>
            </a:extLst>
          </p:cNvPr>
          <p:cNvSpPr txBox="1">
            <a:spLocks/>
          </p:cNvSpPr>
          <p:nvPr/>
        </p:nvSpPr>
        <p:spPr>
          <a:xfrm>
            <a:off x="599742" y="3071284"/>
            <a:ext cx="7393577" cy="762000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Sample Title Page Here </a:t>
            </a:r>
            <a:endParaRPr lang="en-US" sz="4400" b="1" baseline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A14BDE51-E282-E75E-5346-30C675398BDF}"/>
              </a:ext>
            </a:extLst>
          </p:cNvPr>
          <p:cNvSpPr txBox="1">
            <a:spLocks/>
          </p:cNvSpPr>
          <p:nvPr/>
        </p:nvSpPr>
        <p:spPr>
          <a:xfrm>
            <a:off x="611316" y="3724718"/>
            <a:ext cx="7393577" cy="762000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Sample Subhead Title Here (if needed)</a:t>
            </a:r>
            <a:endParaRPr lang="en-US" sz="2400" baseline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69674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776B6298-13FB-16AA-A554-275BF9750E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21E398F-9E5D-5921-7779-C2ADCFA208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chemeClr val="accent1"/>
                </a:solidFill>
              </a:rPr>
              <a:t>Subhead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600" b="0" i="0" dirty="0">
                <a:effectLst/>
                <a:cs typeface="Arial" panose="020B0604020202020204" pitchFamily="34" charset="0"/>
              </a:rPr>
              <a:t>Lorem ipsum dolor sit amet, consectetur adipiscing elit, sed do eiusmod tempor incididunt ut labore et dolore magna aliqua. </a:t>
            </a:r>
            <a:endParaRPr lang="en-US" sz="1600" dirty="0">
              <a:cs typeface="Arial" panose="020B0604020202020204" pitchFamily="34" charset="0"/>
            </a:endParaRPr>
          </a:p>
          <a:p>
            <a:r>
              <a:rPr lang="en-US" sz="1600" dirty="0">
                <a:cs typeface="Arial" panose="020B0604020202020204" pitchFamily="34" charset="0"/>
              </a:rPr>
              <a:t>Bullet Point</a:t>
            </a:r>
          </a:p>
          <a:p>
            <a:r>
              <a:rPr lang="en-US" sz="1600" dirty="0">
                <a:cs typeface="Arial" panose="020B0604020202020204" pitchFamily="34" charset="0"/>
              </a:rPr>
              <a:t>Bullet Point</a:t>
            </a:r>
            <a:endParaRPr lang="en-US" sz="1600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57056C7-E131-BD03-B96B-BAE7E18DACAB}"/>
              </a:ext>
            </a:extLst>
          </p:cNvPr>
          <p:cNvCxnSpPr>
            <a:cxnSpLocks/>
          </p:cNvCxnSpPr>
          <p:nvPr/>
        </p:nvCxnSpPr>
        <p:spPr>
          <a:xfrm>
            <a:off x="381000" y="762000"/>
            <a:ext cx="11430000" cy="0"/>
          </a:xfrm>
          <a:prstGeom prst="line">
            <a:avLst/>
          </a:prstGeom>
          <a:ln w="50800">
            <a:gradFill>
              <a:gsLst>
                <a:gs pos="0">
                  <a:schemeClr val="accent5"/>
                </a:gs>
                <a:gs pos="50000">
                  <a:schemeClr val="accent4"/>
                </a:gs>
                <a:gs pos="100000">
                  <a:schemeClr val="accent6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70107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761D12-1EC7-2EED-A889-ED4E120835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4824" y="280455"/>
            <a:ext cx="11426175" cy="830997"/>
          </a:xfrm>
        </p:spPr>
        <p:txBody>
          <a:bodyPr/>
          <a:lstStyle/>
          <a:p>
            <a:r>
              <a:rPr lang="en-US" dirty="0"/>
              <a:t>Session Title</a:t>
            </a:r>
            <a:br>
              <a:rPr lang="en-US" dirty="0"/>
            </a:br>
            <a:r>
              <a:rPr lang="en-US" dirty="0"/>
              <a:t>Session Title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1574741-6EB4-6B03-156F-A00A2690D9E2}"/>
              </a:ext>
            </a:extLst>
          </p:cNvPr>
          <p:cNvSpPr txBox="1"/>
          <p:nvPr/>
        </p:nvSpPr>
        <p:spPr>
          <a:xfrm>
            <a:off x="5575208" y="3886200"/>
            <a:ext cx="3880624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6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Title, Company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40A5DE1-9F27-C53C-8C5B-50ED5C3815B4}"/>
              </a:ext>
            </a:extLst>
          </p:cNvPr>
          <p:cNvSpPr/>
          <p:nvPr/>
        </p:nvSpPr>
        <p:spPr>
          <a:xfrm>
            <a:off x="1676401" y="1983914"/>
            <a:ext cx="3487615" cy="3499776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AE531BB-3B6C-1DEB-5657-4F290E4F8A39}"/>
              </a:ext>
            </a:extLst>
          </p:cNvPr>
          <p:cNvSpPr txBox="1"/>
          <p:nvPr/>
        </p:nvSpPr>
        <p:spPr>
          <a:xfrm>
            <a:off x="5575208" y="3386984"/>
            <a:ext cx="3880624" cy="4001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6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Firstname Lastname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EA56E18-3A12-2D3F-1BB1-C3892D08D2FB}"/>
              </a:ext>
            </a:extLst>
          </p:cNvPr>
          <p:cNvCxnSpPr>
            <a:cxnSpLocks/>
          </p:cNvCxnSpPr>
          <p:nvPr/>
        </p:nvCxnSpPr>
        <p:spPr>
          <a:xfrm>
            <a:off x="381000" y="1295400"/>
            <a:ext cx="11430000" cy="0"/>
          </a:xfrm>
          <a:prstGeom prst="line">
            <a:avLst/>
          </a:prstGeom>
          <a:ln w="50800">
            <a:gradFill>
              <a:gsLst>
                <a:gs pos="0">
                  <a:schemeClr val="accent5"/>
                </a:gs>
                <a:gs pos="50000">
                  <a:schemeClr val="accent4"/>
                </a:gs>
                <a:gs pos="100000">
                  <a:schemeClr val="accent6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42203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1574741-6EB4-6B03-156F-A00A2690D9E2}"/>
              </a:ext>
            </a:extLst>
          </p:cNvPr>
          <p:cNvSpPr txBox="1"/>
          <p:nvPr/>
        </p:nvSpPr>
        <p:spPr>
          <a:xfrm>
            <a:off x="1841407" y="5193295"/>
            <a:ext cx="3880624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6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Title, Company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AE531BB-3B6C-1DEB-5657-4F290E4F8A39}"/>
              </a:ext>
            </a:extLst>
          </p:cNvPr>
          <p:cNvSpPr txBox="1"/>
          <p:nvPr/>
        </p:nvSpPr>
        <p:spPr>
          <a:xfrm>
            <a:off x="1841407" y="4761815"/>
            <a:ext cx="3880624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Firstname Lastname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1477893A-DDA5-4E85-A540-20BA75B293A9}"/>
              </a:ext>
            </a:extLst>
          </p:cNvPr>
          <p:cNvSpPr/>
          <p:nvPr/>
        </p:nvSpPr>
        <p:spPr>
          <a:xfrm>
            <a:off x="1841407" y="1956037"/>
            <a:ext cx="2509463" cy="2518213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80A33428-4625-3005-D05F-B670E92C50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4824" y="280455"/>
            <a:ext cx="11426175" cy="830997"/>
          </a:xfrm>
        </p:spPr>
        <p:txBody>
          <a:bodyPr/>
          <a:lstStyle/>
          <a:p>
            <a:r>
              <a:rPr lang="en-US" dirty="0"/>
              <a:t>Session Title</a:t>
            </a:r>
            <a:br>
              <a:rPr lang="en-US" dirty="0"/>
            </a:br>
            <a:r>
              <a:rPr lang="en-US" dirty="0"/>
              <a:t>Session Title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5DBF7BF-2085-759A-3FB5-32AB5BAC8BD3}"/>
              </a:ext>
            </a:extLst>
          </p:cNvPr>
          <p:cNvCxnSpPr>
            <a:cxnSpLocks/>
          </p:cNvCxnSpPr>
          <p:nvPr/>
        </p:nvCxnSpPr>
        <p:spPr>
          <a:xfrm>
            <a:off x="381000" y="1295400"/>
            <a:ext cx="11430000" cy="0"/>
          </a:xfrm>
          <a:prstGeom prst="line">
            <a:avLst/>
          </a:prstGeom>
          <a:ln w="50800">
            <a:gradFill>
              <a:gsLst>
                <a:gs pos="0">
                  <a:schemeClr val="accent5"/>
                </a:gs>
                <a:gs pos="50000">
                  <a:schemeClr val="accent4"/>
                </a:gs>
                <a:gs pos="100000">
                  <a:schemeClr val="accent6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C7E8E415-C833-17DB-3503-1BA5459DBEA7}"/>
              </a:ext>
            </a:extLst>
          </p:cNvPr>
          <p:cNvSpPr txBox="1"/>
          <p:nvPr/>
        </p:nvSpPr>
        <p:spPr>
          <a:xfrm>
            <a:off x="6675875" y="5193295"/>
            <a:ext cx="3880624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6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Title, Company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C428C90-5A81-EEB4-BD64-AFE06FE61B93}"/>
              </a:ext>
            </a:extLst>
          </p:cNvPr>
          <p:cNvSpPr txBox="1"/>
          <p:nvPr/>
        </p:nvSpPr>
        <p:spPr>
          <a:xfrm>
            <a:off x="6675875" y="4761815"/>
            <a:ext cx="3880624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Firstname Lastname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4E533656-60BC-34D9-8BEB-576106BEFB7A}"/>
              </a:ext>
            </a:extLst>
          </p:cNvPr>
          <p:cNvSpPr/>
          <p:nvPr/>
        </p:nvSpPr>
        <p:spPr>
          <a:xfrm>
            <a:off x="6675875" y="1956037"/>
            <a:ext cx="2509463" cy="2518213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42452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80A33428-4625-3005-D05F-B670E92C50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4824" y="280455"/>
            <a:ext cx="11426175" cy="830997"/>
          </a:xfrm>
        </p:spPr>
        <p:txBody>
          <a:bodyPr/>
          <a:lstStyle/>
          <a:p>
            <a:r>
              <a:rPr lang="en-US" dirty="0"/>
              <a:t>Session Title</a:t>
            </a:r>
            <a:br>
              <a:rPr lang="en-US" dirty="0"/>
            </a:br>
            <a:r>
              <a:rPr lang="en-US" dirty="0"/>
              <a:t>Session Title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5DBF7BF-2085-759A-3FB5-32AB5BAC8BD3}"/>
              </a:ext>
            </a:extLst>
          </p:cNvPr>
          <p:cNvCxnSpPr>
            <a:cxnSpLocks/>
          </p:cNvCxnSpPr>
          <p:nvPr/>
        </p:nvCxnSpPr>
        <p:spPr>
          <a:xfrm>
            <a:off x="381000" y="1295400"/>
            <a:ext cx="11430000" cy="0"/>
          </a:xfrm>
          <a:prstGeom prst="line">
            <a:avLst/>
          </a:prstGeom>
          <a:ln w="50800">
            <a:gradFill>
              <a:gsLst>
                <a:gs pos="0">
                  <a:schemeClr val="accent5"/>
                </a:gs>
                <a:gs pos="50000">
                  <a:schemeClr val="accent4"/>
                </a:gs>
                <a:gs pos="100000">
                  <a:schemeClr val="accent6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B7EEC052-7B97-5F5D-0672-5030FF1821EA}"/>
              </a:ext>
            </a:extLst>
          </p:cNvPr>
          <p:cNvSpPr/>
          <p:nvPr/>
        </p:nvSpPr>
        <p:spPr>
          <a:xfrm>
            <a:off x="1147142" y="2323414"/>
            <a:ext cx="1779789" cy="1785995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DA8EE20-370E-B1FE-703D-E4EA6A84EE90}"/>
              </a:ext>
            </a:extLst>
          </p:cNvPr>
          <p:cNvSpPr txBox="1"/>
          <p:nvPr/>
        </p:nvSpPr>
        <p:spPr>
          <a:xfrm>
            <a:off x="4618478" y="4685297"/>
            <a:ext cx="2764458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6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Title, Company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F282BCF-07B6-AE40-82B4-75CE30D1CAD9}"/>
              </a:ext>
            </a:extLst>
          </p:cNvPr>
          <p:cNvSpPr txBox="1"/>
          <p:nvPr/>
        </p:nvSpPr>
        <p:spPr>
          <a:xfrm>
            <a:off x="4618478" y="4313082"/>
            <a:ext cx="2764458" cy="3231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1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Firstname Lastname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66468C8-C2BC-3863-D900-2FDFE40D5411}"/>
              </a:ext>
            </a:extLst>
          </p:cNvPr>
          <p:cNvSpPr/>
          <p:nvPr/>
        </p:nvSpPr>
        <p:spPr>
          <a:xfrm>
            <a:off x="4618478" y="2323414"/>
            <a:ext cx="1779789" cy="1785995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FB77386C-92AD-7508-96A5-5D1F4A293803}"/>
              </a:ext>
            </a:extLst>
          </p:cNvPr>
          <p:cNvSpPr/>
          <p:nvPr/>
        </p:nvSpPr>
        <p:spPr>
          <a:xfrm>
            <a:off x="8106742" y="2323414"/>
            <a:ext cx="1779789" cy="1785995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0667D37-0055-971F-425F-9054C7637E51}"/>
              </a:ext>
            </a:extLst>
          </p:cNvPr>
          <p:cNvSpPr txBox="1"/>
          <p:nvPr/>
        </p:nvSpPr>
        <p:spPr>
          <a:xfrm>
            <a:off x="8157543" y="4685297"/>
            <a:ext cx="2764458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6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Title, Company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1A0E540-7B0C-50F3-72F6-E3C0C682F9C2}"/>
              </a:ext>
            </a:extLst>
          </p:cNvPr>
          <p:cNvSpPr txBox="1"/>
          <p:nvPr/>
        </p:nvSpPr>
        <p:spPr>
          <a:xfrm>
            <a:off x="8157543" y="4313082"/>
            <a:ext cx="2764458" cy="3231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1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Firstname Lastname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6F26C38-CBD9-8F3E-361E-512ECB3E8A1A}"/>
              </a:ext>
            </a:extLst>
          </p:cNvPr>
          <p:cNvSpPr txBox="1"/>
          <p:nvPr/>
        </p:nvSpPr>
        <p:spPr>
          <a:xfrm>
            <a:off x="1206410" y="4676830"/>
            <a:ext cx="2764458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6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Title, Company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9E60302-60E3-1F46-736A-3640E00F9CCD}"/>
              </a:ext>
            </a:extLst>
          </p:cNvPr>
          <p:cNvSpPr txBox="1"/>
          <p:nvPr/>
        </p:nvSpPr>
        <p:spPr>
          <a:xfrm>
            <a:off x="1206410" y="4304615"/>
            <a:ext cx="2764458" cy="3231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1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Firstname Lastname</a:t>
            </a:r>
          </a:p>
        </p:txBody>
      </p:sp>
    </p:spTree>
    <p:extLst>
      <p:ext uri="{BB962C8B-B14F-4D97-AF65-F5344CB8AC3E}">
        <p14:creationId xmlns:p14="http://schemas.microsoft.com/office/powerpoint/2010/main" val="36110551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80A33428-4625-3005-D05F-B670E92C50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4824" y="280455"/>
            <a:ext cx="11426175" cy="830997"/>
          </a:xfrm>
        </p:spPr>
        <p:txBody>
          <a:bodyPr/>
          <a:lstStyle/>
          <a:p>
            <a:r>
              <a:rPr lang="en-US" dirty="0"/>
              <a:t>Session Title</a:t>
            </a:r>
            <a:br>
              <a:rPr lang="en-US" dirty="0"/>
            </a:br>
            <a:r>
              <a:rPr lang="en-US" dirty="0"/>
              <a:t>Session Title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5DBF7BF-2085-759A-3FB5-32AB5BAC8BD3}"/>
              </a:ext>
            </a:extLst>
          </p:cNvPr>
          <p:cNvCxnSpPr>
            <a:cxnSpLocks/>
          </p:cNvCxnSpPr>
          <p:nvPr/>
        </p:nvCxnSpPr>
        <p:spPr>
          <a:xfrm>
            <a:off x="381000" y="1295400"/>
            <a:ext cx="11430000" cy="0"/>
          </a:xfrm>
          <a:prstGeom prst="line">
            <a:avLst/>
          </a:prstGeom>
          <a:ln w="50800">
            <a:gradFill>
              <a:gsLst>
                <a:gs pos="0">
                  <a:schemeClr val="accent5"/>
                </a:gs>
                <a:gs pos="50000">
                  <a:schemeClr val="accent4"/>
                </a:gs>
                <a:gs pos="100000">
                  <a:schemeClr val="accent6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B7EEC052-7B97-5F5D-0672-5030FF1821EA}"/>
              </a:ext>
            </a:extLst>
          </p:cNvPr>
          <p:cNvSpPr/>
          <p:nvPr/>
        </p:nvSpPr>
        <p:spPr>
          <a:xfrm>
            <a:off x="893142" y="1790010"/>
            <a:ext cx="1779789" cy="1785995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6F26C38-CBD9-8F3E-361E-512ECB3E8A1A}"/>
              </a:ext>
            </a:extLst>
          </p:cNvPr>
          <p:cNvSpPr txBox="1"/>
          <p:nvPr/>
        </p:nvSpPr>
        <p:spPr>
          <a:xfrm>
            <a:off x="2933610" y="2771826"/>
            <a:ext cx="2764458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6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Title, Company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9E60302-60E3-1F46-736A-3640E00F9CCD}"/>
              </a:ext>
            </a:extLst>
          </p:cNvPr>
          <p:cNvSpPr txBox="1"/>
          <p:nvPr/>
        </p:nvSpPr>
        <p:spPr>
          <a:xfrm>
            <a:off x="2933610" y="2399611"/>
            <a:ext cx="2764458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0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Firstname Lastname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38E763EA-0A28-9A70-A1D0-71A7B4BB77F4}"/>
              </a:ext>
            </a:extLst>
          </p:cNvPr>
          <p:cNvSpPr/>
          <p:nvPr/>
        </p:nvSpPr>
        <p:spPr>
          <a:xfrm>
            <a:off x="6455742" y="1790010"/>
            <a:ext cx="1779789" cy="1785995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5F9B0F8-EBED-0782-0578-1601AE643C7C}"/>
              </a:ext>
            </a:extLst>
          </p:cNvPr>
          <p:cNvSpPr txBox="1"/>
          <p:nvPr/>
        </p:nvSpPr>
        <p:spPr>
          <a:xfrm>
            <a:off x="8496210" y="2771826"/>
            <a:ext cx="2764458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6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Title, Company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7ED3FD6-8833-BAB9-E919-801FAB579CFE}"/>
              </a:ext>
            </a:extLst>
          </p:cNvPr>
          <p:cNvSpPr txBox="1"/>
          <p:nvPr/>
        </p:nvSpPr>
        <p:spPr>
          <a:xfrm>
            <a:off x="8496210" y="2399611"/>
            <a:ext cx="2764458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0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Firstname Lastname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8C9274A7-6ACD-8C38-366A-01FFCDF31C8A}"/>
              </a:ext>
            </a:extLst>
          </p:cNvPr>
          <p:cNvSpPr/>
          <p:nvPr/>
        </p:nvSpPr>
        <p:spPr>
          <a:xfrm>
            <a:off x="893142" y="3982880"/>
            <a:ext cx="1779789" cy="1785995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AEB17D8-33CC-76F8-64E7-58F5424925E6}"/>
              </a:ext>
            </a:extLst>
          </p:cNvPr>
          <p:cNvSpPr txBox="1"/>
          <p:nvPr/>
        </p:nvSpPr>
        <p:spPr>
          <a:xfrm>
            <a:off x="2933610" y="4964696"/>
            <a:ext cx="2764458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6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Title, Company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C11BA1F-8A21-5D07-3E60-C2DEADEF5BCB}"/>
              </a:ext>
            </a:extLst>
          </p:cNvPr>
          <p:cNvSpPr txBox="1"/>
          <p:nvPr/>
        </p:nvSpPr>
        <p:spPr>
          <a:xfrm>
            <a:off x="2933610" y="4592481"/>
            <a:ext cx="2764458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0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Firstname Lastname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30B096C5-2988-4F59-C2FD-CFCF29F529D3}"/>
              </a:ext>
            </a:extLst>
          </p:cNvPr>
          <p:cNvSpPr/>
          <p:nvPr/>
        </p:nvSpPr>
        <p:spPr>
          <a:xfrm>
            <a:off x="6455742" y="3982880"/>
            <a:ext cx="1779789" cy="1785995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423CD14-906B-F783-1A19-4FE3DEA44099}"/>
              </a:ext>
            </a:extLst>
          </p:cNvPr>
          <p:cNvSpPr txBox="1"/>
          <p:nvPr/>
        </p:nvSpPr>
        <p:spPr>
          <a:xfrm>
            <a:off x="8496210" y="4964696"/>
            <a:ext cx="2764458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6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Title, Company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485C961-76A1-1AEB-3C9E-59509C7FDBA6}"/>
              </a:ext>
            </a:extLst>
          </p:cNvPr>
          <p:cNvSpPr txBox="1"/>
          <p:nvPr/>
        </p:nvSpPr>
        <p:spPr>
          <a:xfrm>
            <a:off x="8496210" y="4592481"/>
            <a:ext cx="2764458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0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Firstname Lastname</a:t>
            </a:r>
          </a:p>
        </p:txBody>
      </p:sp>
    </p:spTree>
    <p:extLst>
      <p:ext uri="{BB962C8B-B14F-4D97-AF65-F5344CB8AC3E}">
        <p14:creationId xmlns:p14="http://schemas.microsoft.com/office/powerpoint/2010/main" val="34167934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erson holding a cell phone&#10;&#10;Description automatically generated with medium confidence">
            <a:extLst>
              <a:ext uri="{FF2B5EF4-FFF2-40B4-BE49-F238E27FC236}">
                <a16:creationId xmlns:a16="http://schemas.microsoft.com/office/drawing/2014/main" id="{3C496DB7-E5D2-C34C-8D63-755560F80FB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alphaModFix amt="85000"/>
            <a:extLst>
              <a:ext uri="{28A0092B-C50C-407E-A947-70E740481C1C}">
                <a14:useLocalDpi xmlns:a14="http://schemas.microsoft.com/office/drawing/2010/main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12266" r="5758"/>
          <a:stretch/>
        </p:blipFill>
        <p:spPr>
          <a:xfrm>
            <a:off x="-19573" y="0"/>
            <a:ext cx="8323685" cy="6858001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DE3F64AE-E940-4148-A359-7A10AD5EE35F}"/>
              </a:ext>
            </a:extLst>
          </p:cNvPr>
          <p:cNvSpPr txBox="1"/>
          <p:nvPr/>
        </p:nvSpPr>
        <p:spPr>
          <a:xfrm>
            <a:off x="157569" y="3277410"/>
            <a:ext cx="59158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EVENT APP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8CB9706-C46F-23ED-053C-88A4D84079A6}"/>
              </a:ext>
            </a:extLst>
          </p:cNvPr>
          <p:cNvSpPr/>
          <p:nvPr/>
        </p:nvSpPr>
        <p:spPr>
          <a:xfrm>
            <a:off x="6148516" y="-62754"/>
            <a:ext cx="6053727" cy="6920753"/>
          </a:xfrm>
          <a:prstGeom prst="rect">
            <a:avLst/>
          </a:prstGeom>
          <a:solidFill>
            <a:srgbClr val="EA5F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6B42EA1-ECF0-254A-B7FF-56B5F44C7036}"/>
              </a:ext>
            </a:extLst>
          </p:cNvPr>
          <p:cNvSpPr txBox="1"/>
          <p:nvPr/>
        </p:nvSpPr>
        <p:spPr>
          <a:xfrm>
            <a:off x="9097207" y="1547872"/>
            <a:ext cx="2978969" cy="19774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Scan the QR code or search for “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Informa Connect Tech Events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”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in your App Store 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A69B21-024D-02C6-A9A7-9973D7AB7EF5}"/>
              </a:ext>
            </a:extLst>
          </p:cNvPr>
          <p:cNvSpPr txBox="1"/>
          <p:nvPr/>
        </p:nvSpPr>
        <p:spPr>
          <a:xfrm>
            <a:off x="6801660" y="5071313"/>
            <a:ext cx="52745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defTabSz="914377">
              <a:spcAft>
                <a:spcPts val="1200"/>
              </a:spcAft>
              <a:buFontTx/>
              <a:buNone/>
            </a:pP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Complete your session evaluations in the event app.</a:t>
            </a:r>
          </a:p>
        </p:txBody>
      </p:sp>
      <p:pic>
        <p:nvPicPr>
          <p:cNvPr id="5" name="Picture 4" descr="A black and white business card&#10;&#10;AI-generated content may be incorrect.">
            <a:extLst>
              <a:ext uri="{FF2B5EF4-FFF2-40B4-BE49-F238E27FC236}">
                <a16:creationId xmlns:a16="http://schemas.microsoft.com/office/drawing/2014/main" id="{15D3F589-D5E4-9002-558E-E315157EFBF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46" b="49947"/>
          <a:stretch>
            <a:fillRect/>
          </a:stretch>
        </p:blipFill>
        <p:spPr>
          <a:xfrm>
            <a:off x="1453007" y="2569524"/>
            <a:ext cx="3400071" cy="707886"/>
          </a:xfrm>
          <a:prstGeom prst="rect">
            <a:avLst/>
          </a:prstGeom>
        </p:spPr>
      </p:pic>
      <p:pic>
        <p:nvPicPr>
          <p:cNvPr id="6" name="Picture 5" descr="A qr code with a few black squares&#10;&#10;AI-generated content may be incorrect.">
            <a:extLst>
              <a:ext uri="{FF2B5EF4-FFF2-40B4-BE49-F238E27FC236}">
                <a16:creationId xmlns:a16="http://schemas.microsoft.com/office/drawing/2014/main" id="{D4F9585D-4EC2-6F02-2A47-F82C8B09059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4131" y="1265674"/>
            <a:ext cx="2607700" cy="260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95518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E232B3-55AA-2AE3-7B80-B0D6FCEB35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BE03DD5-C1D9-A4D4-4D9E-EE92B6E2975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5534" y="-25401"/>
            <a:ext cx="6324600" cy="63246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BF4DA14-AAE0-B2A0-1E8D-4227B6FC0A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0738" y="2428239"/>
            <a:ext cx="6129909" cy="141732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64EEB72-614F-EED9-74B9-677740AC814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588" y="5294005"/>
            <a:ext cx="2917317" cy="901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3028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CExpo 2023 1">
      <a:dk1>
        <a:srgbClr val="414143"/>
      </a:dk1>
      <a:lt1>
        <a:srgbClr val="FFFFFF"/>
      </a:lt1>
      <a:dk2>
        <a:srgbClr val="183E6C"/>
      </a:dk2>
      <a:lt2>
        <a:srgbClr val="E7E6E6"/>
      </a:lt2>
      <a:accent1>
        <a:srgbClr val="173D6E"/>
      </a:accent1>
      <a:accent2>
        <a:srgbClr val="3C7ABE"/>
      </a:accent2>
      <a:accent3>
        <a:srgbClr val="4FCAEE"/>
      </a:accent3>
      <a:accent4>
        <a:srgbClr val="EA5F45"/>
      </a:accent4>
      <a:accent5>
        <a:srgbClr val="E0228F"/>
      </a:accent5>
      <a:accent6>
        <a:srgbClr val="FBD343"/>
      </a:accent6>
      <a:hlink>
        <a:srgbClr val="407DBC"/>
      </a:hlink>
      <a:folHlink>
        <a:srgbClr val="4FCAE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60ae5d3-66bc-4039-b968-506ee62608ab" xsi:nil="true"/>
    <lcf76f155ced4ddcb4097134ff3c332f xmlns="fa6d9a92-bf9e-4cc0-897a-1969149bd848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B9495381315564FA834836E0D840A72" ma:contentTypeVersion="19" ma:contentTypeDescription="Create a new document." ma:contentTypeScope="" ma:versionID="a71abaf11b0ba0934b267610be7106ea">
  <xsd:schema xmlns:xsd="http://www.w3.org/2001/XMLSchema" xmlns:xs="http://www.w3.org/2001/XMLSchema" xmlns:p="http://schemas.microsoft.com/office/2006/metadata/properties" xmlns:ns2="fa6d9a92-bf9e-4cc0-897a-1969149bd848" xmlns:ns3="a60ae5d3-66bc-4039-b968-506ee62608ab" targetNamespace="http://schemas.microsoft.com/office/2006/metadata/properties" ma:root="true" ma:fieldsID="53f3fda3d96e7fb09b9c4cbdc8629afb" ns2:_="" ns3:_="">
    <xsd:import namespace="fa6d9a92-bf9e-4cc0-897a-1969149bd848"/>
    <xsd:import namespace="a60ae5d3-66bc-4039-b968-506ee62608a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2:MediaServiceOCR" minOccurs="0"/>
                <xsd:element ref="ns2:MediaServiceDateTaken" minOccurs="0"/>
                <xsd:element ref="ns2:MediaLengthInSeconds" minOccurs="0"/>
                <xsd:element ref="ns2:MediaServiceSearchProperties" minOccurs="0"/>
                <xsd:element ref="ns2:MediaServiceObjectDetectorVersion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6d9a92-bf9e-4cc0-897a-1969149bd84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bdc0606b-8e5a-4aee-a68c-f4efcab0e83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2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4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60ae5d3-66bc-4039-b968-506ee62608ab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33c9d367-c73b-4d35-91f6-63a0bd5b15f9}" ma:internalName="TaxCatchAll" ma:showField="CatchAllData" ma:web="a60ae5d3-66bc-4039-b968-506ee62608a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24B6755-F727-4911-A2FE-8E5C5E70304D}">
  <ds:schemaRefs>
    <ds:schemaRef ds:uri="a60ae5d3-66bc-4039-b968-506ee62608ab"/>
    <ds:schemaRef ds:uri="fa6d9a92-bf9e-4cc0-897a-1969149bd848"/>
    <ds:schemaRef ds:uri="http://purl.org/dc/dcmitype/"/>
    <ds:schemaRef ds:uri="http://schemas.openxmlformats.org/package/2006/metadata/core-properties"/>
    <ds:schemaRef ds:uri="http://purl.org/dc/elements/1.1/"/>
    <ds:schemaRef ds:uri="http://schemas.microsoft.com/office/infopath/2007/PartnerControls"/>
    <ds:schemaRef ds:uri="http://purl.org/dc/terms/"/>
    <ds:schemaRef ds:uri="http://schemas.microsoft.com/office/2006/documentManagement/types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AE341F5F-30F8-4377-9325-5E73078AFB2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BA4275B-3E6A-42C1-8765-E5885B43F3B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a6d9a92-bf9e-4cc0-897a-1969149bd848"/>
    <ds:schemaRef ds:uri="a60ae5d3-66bc-4039-b968-506ee62608a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7237</TotalTime>
  <Words>138</Words>
  <Application>Microsoft Office PowerPoint</Application>
  <PresentationFormat>Widescreen</PresentationFormat>
  <Paragraphs>35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2_Office Theme</vt:lpstr>
      <vt:lpstr>PowerPoint Presentation</vt:lpstr>
      <vt:lpstr>PowerPoint Presentation</vt:lpstr>
      <vt:lpstr>Session Title Session Title</vt:lpstr>
      <vt:lpstr>Session Title Session Title</vt:lpstr>
      <vt:lpstr>Session Title Session Title</vt:lpstr>
      <vt:lpstr>Session Title Session Title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Marty Shaughnessy</dc:creator>
  <cp:lastModifiedBy>Holback, Zachary</cp:lastModifiedBy>
  <cp:revision>40</cp:revision>
  <dcterms:created xsi:type="dcterms:W3CDTF">2015-06-12T15:08:30Z</dcterms:created>
  <dcterms:modified xsi:type="dcterms:W3CDTF">2025-08-21T20:16:13Z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2bbab825-a111-45e4-86a1-18cee0005896_Enabled">
    <vt:lpwstr>true</vt:lpwstr>
  </property>
  <property fmtid="{D5CDD505-2E9C-101B-9397-08002B2CF9AE}" pid="3" name="MSIP_Label_2bbab825-a111-45e4-86a1-18cee0005896_SetDate">
    <vt:lpwstr>2022-08-17T14:26:46Z</vt:lpwstr>
  </property>
  <property fmtid="{D5CDD505-2E9C-101B-9397-08002B2CF9AE}" pid="4" name="MSIP_Label_2bbab825-a111-45e4-86a1-18cee0005896_Method">
    <vt:lpwstr>Standard</vt:lpwstr>
  </property>
  <property fmtid="{D5CDD505-2E9C-101B-9397-08002B2CF9AE}" pid="5" name="MSIP_Label_2bbab825-a111-45e4-86a1-18cee0005896_Name">
    <vt:lpwstr>2bbab825-a111-45e4-86a1-18cee0005896</vt:lpwstr>
  </property>
  <property fmtid="{D5CDD505-2E9C-101B-9397-08002B2CF9AE}" pid="6" name="MSIP_Label_2bbab825-a111-45e4-86a1-18cee0005896_SiteId">
    <vt:lpwstr>2567d566-604c-408a-8a60-55d0dc9d9d6b</vt:lpwstr>
  </property>
  <property fmtid="{D5CDD505-2E9C-101B-9397-08002B2CF9AE}" pid="7" name="MSIP_Label_2bbab825-a111-45e4-86a1-18cee0005896_ActionId">
    <vt:lpwstr>ebc13ab6-88b6-4f0d-aaaa-72bd4f0629cc</vt:lpwstr>
  </property>
  <property fmtid="{D5CDD505-2E9C-101B-9397-08002B2CF9AE}" pid="8" name="MSIP_Label_2bbab825-a111-45e4-86a1-18cee0005896_ContentBits">
    <vt:lpwstr>2</vt:lpwstr>
  </property>
  <property fmtid="{D5CDD505-2E9C-101B-9397-08002B2CF9AE}" pid="9" name="ContentTypeId">
    <vt:lpwstr>0x0101005B9495381315564FA834836E0D840A72</vt:lpwstr>
  </property>
  <property fmtid="{D5CDD505-2E9C-101B-9397-08002B2CF9AE}" pid="10" name="MediaServiceImageTags">
    <vt:lpwstr/>
  </property>
</Properties>
</file>