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48F"/>
    <a:srgbClr val="CD69D9"/>
    <a:srgbClr val="D70B1D"/>
    <a:srgbClr val="DF6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0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0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44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44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8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52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348403003,&quot;Placement&quot;:&quot;Footer&quot;}">
            <a:extLst>
              <a:ext uri="{FF2B5EF4-FFF2-40B4-BE49-F238E27FC236}">
                <a16:creationId xmlns:a16="http://schemas.microsoft.com/office/drawing/2014/main" id="{92EA9149-1F2D-45E5-B21C-45641C495571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41300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720" y="3051990"/>
            <a:ext cx="9814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</a:rPr>
              <a:t>Session 101: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Customer Effort vs. Customer Delight 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Find The Ultimate Balance!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Speaker Name,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Title of Speaker,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Company Name goes here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6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8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720" y="3051990"/>
            <a:ext cx="9814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9ABD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Session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Your Feedback is Important to Us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Speaker Name,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Title of Speaker,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Company Name goes 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3C07D-F635-47E3-8407-886A6DCA9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MI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ABD3"/>
      </a:accent1>
      <a:accent2>
        <a:srgbClr val="004C83"/>
      </a:accent2>
      <a:accent3>
        <a:srgbClr val="499543"/>
      </a:accent3>
      <a:accent4>
        <a:srgbClr val="E7792B"/>
      </a:accent4>
      <a:accent5>
        <a:srgbClr val="F04D22"/>
      </a:accent5>
      <a:accent6>
        <a:srgbClr val="B5B4B0"/>
      </a:accent6>
      <a:hlink>
        <a:srgbClr val="5E3762"/>
      </a:hlink>
      <a:folHlink>
        <a:srgbClr val="77777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E1961B1999941B630BE236F501498" ma:contentTypeVersion="13" ma:contentTypeDescription="Create a new document." ma:contentTypeScope="" ma:versionID="d6960ce454050411f42e9a8638b24fba">
  <xsd:schema xmlns:xsd="http://www.w3.org/2001/XMLSchema" xmlns:xs="http://www.w3.org/2001/XMLSchema" xmlns:p="http://schemas.microsoft.com/office/2006/metadata/properties" xmlns:ns3="8cf90ece-53d6-4139-920e-fa4f6da61b04" xmlns:ns4="12322b1c-f7d7-449c-954e-efdd829a302f" targetNamespace="http://schemas.microsoft.com/office/2006/metadata/properties" ma:root="true" ma:fieldsID="ed7963184aebd3bcc2560cc982c3dfde" ns3:_="" ns4:_="">
    <xsd:import namespace="8cf90ece-53d6-4139-920e-fa4f6da61b04"/>
    <xsd:import namespace="12322b1c-f7d7-449c-954e-efdd829a30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90ece-53d6-4139-920e-fa4f6da6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22b1c-f7d7-449c-954e-efdd829a30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8286E-B05F-4800-A15B-3F227195A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90ece-53d6-4139-920e-fa4f6da61b04"/>
    <ds:schemaRef ds:uri="12322b1c-f7d7-449c-954e-efdd829a3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B0DEA-0A69-4241-ACE9-43B0E01287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A386D-FBFD-4765-9FAF-60571C40112D}">
  <ds:schemaRefs>
    <ds:schemaRef ds:uri="http://purl.org/dc/elements/1.1/"/>
    <ds:schemaRef ds:uri="http://schemas.microsoft.com/office/2006/documentManagement/types"/>
    <ds:schemaRef ds:uri="8cf90ece-53d6-4139-920e-fa4f6da61b04"/>
    <ds:schemaRef ds:uri="http://schemas.openxmlformats.org/package/2006/metadata/core-properties"/>
    <ds:schemaRef ds:uri="12322b1c-f7d7-449c-954e-efdd829a302f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Shaughnessy</dc:creator>
  <cp:lastModifiedBy>Caron, Patty</cp:lastModifiedBy>
  <cp:revision>22</cp:revision>
  <dcterms:created xsi:type="dcterms:W3CDTF">2015-06-12T15:08:30Z</dcterms:created>
  <dcterms:modified xsi:type="dcterms:W3CDTF">2020-03-04T21:26:34Z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Patty.Caron@informa.com</vt:lpwstr>
  </property>
  <property fmtid="{D5CDD505-2E9C-101B-9397-08002B2CF9AE}" pid="5" name="MSIP_Label_181c070e-054b-4d1c-ba4c-fc70b099192e_SetDate">
    <vt:lpwstr>2020-03-03T13:34:12.2869309Z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06130d8d-4e02-4fd0-bd33-745b49676496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Patty.Caron@informa.com</vt:lpwstr>
  </property>
  <property fmtid="{D5CDD505-2E9C-101B-9397-08002B2CF9AE}" pid="13" name="MSIP_Label_2bbab825-a111-45e4-86a1-18cee0005896_SetDate">
    <vt:lpwstr>2020-03-03T13:34:12.2869309Z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06130d8d-4e02-4fd0-bd33-745b49676496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0x01010093AE1961B1999941B630BE236F501498</vt:lpwstr>
  </property>
</Properties>
</file>