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0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52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054" y="3417750"/>
            <a:ext cx="7305675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Session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101: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Customer Effort vs. Customer Delight 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Find The Ultimate Balance!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Speaker Name, </a:t>
            </a:r>
            <a:r>
              <a:rPr lang="en-US" sz="1600" b="1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Title of Speaker,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Company Name goes here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6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48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MI Ne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9ABD3"/>
      </a:accent1>
      <a:accent2>
        <a:srgbClr val="004C83"/>
      </a:accent2>
      <a:accent3>
        <a:srgbClr val="499543"/>
      </a:accent3>
      <a:accent4>
        <a:srgbClr val="E7792B"/>
      </a:accent4>
      <a:accent5>
        <a:srgbClr val="F04D22"/>
      </a:accent5>
      <a:accent6>
        <a:srgbClr val="B5B4B0"/>
      </a:accent6>
      <a:hlink>
        <a:srgbClr val="5E3762"/>
      </a:hlink>
      <a:folHlink>
        <a:srgbClr val="77777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Cindy Salgado</cp:lastModifiedBy>
  <cp:revision>16</cp:revision>
  <dcterms:created xsi:type="dcterms:W3CDTF">2015-06-12T15:08:30Z</dcterms:created>
  <dcterms:modified xsi:type="dcterms:W3CDTF">2017-06-22T17:13:49Z</dcterms:modified>
</cp:coreProperties>
</file>